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92" r:id="rId3"/>
    <p:sldId id="298" r:id="rId4"/>
    <p:sldId id="307" r:id="rId5"/>
    <p:sldId id="312" r:id="rId6"/>
    <p:sldId id="308" r:id="rId7"/>
    <p:sldId id="313" r:id="rId8"/>
    <p:sldId id="299" r:id="rId9"/>
    <p:sldId id="309" r:id="rId10"/>
    <p:sldId id="311" r:id="rId11"/>
    <p:sldId id="314" r:id="rId12"/>
    <p:sldId id="310" r:id="rId13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6EBA547-5946-4E64-9E78-4FAEF6862C92}">
          <p14:sldIdLst>
            <p14:sldId id="256"/>
            <p14:sldId id="292"/>
            <p14:sldId id="298"/>
            <p14:sldId id="307"/>
            <p14:sldId id="312"/>
            <p14:sldId id="308"/>
            <p14:sldId id="313"/>
            <p14:sldId id="299"/>
            <p14:sldId id="309"/>
            <p14:sldId id="311"/>
            <p14:sldId id="314"/>
            <p14:sldId id="31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CB0"/>
    <a:srgbClr val="94989D"/>
    <a:srgbClr val="B2D7E7"/>
    <a:srgbClr val="FEE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 autoAdjust="0"/>
  </p:normalViewPr>
  <p:slideViewPr>
    <p:cSldViewPr snapToGrid="0">
      <p:cViewPr varScale="1">
        <p:scale>
          <a:sx n="105" d="100"/>
          <a:sy n="105" d="100"/>
        </p:scale>
        <p:origin x="120" y="2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19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griet Spriensma" userId="47a04fff-65fb-4356-b1c0-b968802eecfc" providerId="ADAL" clId="{795B613E-E066-4E2F-85E7-51FA320D7930}"/>
    <pc:docChg chg="modSld sldOrd">
      <pc:chgData name="Margriet Spriensma" userId="47a04fff-65fb-4356-b1c0-b968802eecfc" providerId="ADAL" clId="{795B613E-E066-4E2F-85E7-51FA320D7930}" dt="2018-05-28T13:36:50.827" v="0"/>
      <pc:docMkLst>
        <pc:docMk/>
      </pc:docMkLst>
      <pc:sldChg chg="ord">
        <pc:chgData name="Margriet Spriensma" userId="47a04fff-65fb-4356-b1c0-b968802eecfc" providerId="ADAL" clId="{795B613E-E066-4E2F-85E7-51FA320D7930}" dt="2018-05-28T13:36:50.827" v="0"/>
        <pc:sldMkLst>
          <pc:docMk/>
          <pc:sldMk cId="1481749514" sldId="31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A5D97-CA80-485C-9F78-F2D50C4C4081}" type="datetimeFigureOut">
              <a:rPr lang="en-NL" smtClean="0"/>
              <a:t>28/05/2018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235EC-4487-4A9F-96CC-A2D7AF1CCF60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83218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B235EC-4487-4A9F-96CC-A2D7AF1CCF60}" type="slidenum">
              <a:rPr lang="en-NL" smtClean="0"/>
              <a:t>1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800500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C2312-173D-40D7-ABC8-0607C80AC4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69672"/>
            <a:ext cx="9144000" cy="2387600"/>
          </a:xfrm>
        </p:spPr>
        <p:txBody>
          <a:bodyPr anchor="b"/>
          <a:lstStyle>
            <a:lvl1pPr algn="ctr">
              <a:defRPr sz="6000">
                <a:latin typeface="Proxima Nova Extrabold" panose="02000506030000020004" pitchFamily="50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CF0AF5-0E71-49B2-9D98-B00D612C86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49347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Proxima Nova" panose="02000506030000020004" pitchFamily="50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NL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D3840DB-63FB-4FC2-90E6-AA73079D10CD}"/>
              </a:ext>
            </a:extLst>
          </p:cNvPr>
          <p:cNvSpPr/>
          <p:nvPr userDrawn="1"/>
        </p:nvSpPr>
        <p:spPr>
          <a:xfrm>
            <a:off x="0" y="6245352"/>
            <a:ext cx="12192000" cy="612648"/>
          </a:xfrm>
          <a:prstGeom prst="rect">
            <a:avLst/>
          </a:prstGeom>
          <a:solidFill>
            <a:srgbClr val="007CB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pic>
        <p:nvPicPr>
          <p:cNvPr id="15" name="Picture 14" descr="A star in the dark&#10;&#10;Description generated with high confidence">
            <a:extLst>
              <a:ext uri="{FF2B5EF4-FFF2-40B4-BE49-F238E27FC236}">
                <a16:creationId xmlns:a16="http://schemas.microsoft.com/office/drawing/2014/main" id="{763A91B3-B29B-4EC4-8E14-30512F4E7C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2429" y="-346750"/>
            <a:ext cx="4447142" cy="333535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9B3642-2BC8-4867-B1DF-054352E1C4A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849" y="4997049"/>
            <a:ext cx="1248303" cy="1248303"/>
          </a:xfrm>
          <a:prstGeom prst="rect">
            <a:avLst/>
          </a:prstGeom>
        </p:spPr>
      </p:pic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1585A898-54E2-4F15-A62B-861BF8B9D2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15:21</a:t>
            </a:fld>
            <a:endParaRPr lang="en-NL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19548256-7791-417B-90D9-7981B11A4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9F5D3DA6-BCB0-46D7-83FA-F08FCF45C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2943519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24C6B-1F46-47E4-9239-84B3CC3C8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A7D389-CB44-4A23-80B5-5EFBDEADF2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8" name="Date Placeholder 17">
            <a:extLst>
              <a:ext uri="{FF2B5EF4-FFF2-40B4-BE49-F238E27FC236}">
                <a16:creationId xmlns:a16="http://schemas.microsoft.com/office/drawing/2014/main" id="{CC5451EE-9E7F-482E-9A8E-9D9BF453FA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15:21</a:t>
            </a:fld>
            <a:endParaRPr lang="en-NL" dirty="0"/>
          </a:p>
        </p:txBody>
      </p:sp>
      <p:sp>
        <p:nvSpPr>
          <p:cNvPr id="9" name="Footer Placeholder 18">
            <a:extLst>
              <a:ext uri="{FF2B5EF4-FFF2-40B4-BE49-F238E27FC236}">
                <a16:creationId xmlns:a16="http://schemas.microsoft.com/office/drawing/2014/main" id="{1AD4ABB3-4D13-4C9B-8151-26C58B096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0" name="Slide Number Placeholder 19">
            <a:extLst>
              <a:ext uri="{FF2B5EF4-FFF2-40B4-BE49-F238E27FC236}">
                <a16:creationId xmlns:a16="http://schemas.microsoft.com/office/drawing/2014/main" id="{51DDFFC1-9573-4899-A610-722329751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316710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39825D-5C10-435C-A56B-F4AE336C51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961F66-ED28-49F8-9E52-DC2F784DDC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8" name="Date Placeholder 17">
            <a:extLst>
              <a:ext uri="{FF2B5EF4-FFF2-40B4-BE49-F238E27FC236}">
                <a16:creationId xmlns:a16="http://schemas.microsoft.com/office/drawing/2014/main" id="{58C8CCDE-EF97-4E53-BED7-C10AB4D8F2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15:21</a:t>
            </a:fld>
            <a:endParaRPr lang="en-NL" dirty="0"/>
          </a:p>
        </p:txBody>
      </p:sp>
      <p:sp>
        <p:nvSpPr>
          <p:cNvPr id="9" name="Footer Placeholder 18">
            <a:extLst>
              <a:ext uri="{FF2B5EF4-FFF2-40B4-BE49-F238E27FC236}">
                <a16:creationId xmlns:a16="http://schemas.microsoft.com/office/drawing/2014/main" id="{4F096C87-FDE5-46D5-8D31-F276E0101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0" name="Slide Number Placeholder 19">
            <a:extLst>
              <a:ext uri="{FF2B5EF4-FFF2-40B4-BE49-F238E27FC236}">
                <a16:creationId xmlns:a16="http://schemas.microsoft.com/office/drawing/2014/main" id="{1F2758C0-75A9-4E5C-B10F-F050A864B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660172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AD5B7-5268-4CE7-AB77-FF6AC6C53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1F1A3-78F8-404F-9326-A8EA97B84E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L" dirty="0"/>
          </a:p>
        </p:txBody>
      </p:sp>
      <p:sp>
        <p:nvSpPr>
          <p:cNvPr id="8" name="Date Placeholder 17">
            <a:extLst>
              <a:ext uri="{FF2B5EF4-FFF2-40B4-BE49-F238E27FC236}">
                <a16:creationId xmlns:a16="http://schemas.microsoft.com/office/drawing/2014/main" id="{3575E7A4-3208-48C0-B1B1-1F0836CE31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15:21</a:t>
            </a:fld>
            <a:endParaRPr lang="en-NL" dirty="0"/>
          </a:p>
        </p:txBody>
      </p:sp>
      <p:sp>
        <p:nvSpPr>
          <p:cNvPr id="9" name="Footer Placeholder 18">
            <a:extLst>
              <a:ext uri="{FF2B5EF4-FFF2-40B4-BE49-F238E27FC236}">
                <a16:creationId xmlns:a16="http://schemas.microsoft.com/office/drawing/2014/main" id="{B4EC120B-D860-4A3C-8C67-B648169A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0" name="Slide Number Placeholder 19">
            <a:extLst>
              <a:ext uri="{FF2B5EF4-FFF2-40B4-BE49-F238E27FC236}">
                <a16:creationId xmlns:a16="http://schemas.microsoft.com/office/drawing/2014/main" id="{D4F6C2C1-C030-4AEC-BCDC-771C3A3FB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072686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9ED42-7224-4FE4-AA8D-3A8A7E7D0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F35CBE-EBA3-4535-AB55-8F8A707B96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17">
            <a:extLst>
              <a:ext uri="{FF2B5EF4-FFF2-40B4-BE49-F238E27FC236}">
                <a16:creationId xmlns:a16="http://schemas.microsoft.com/office/drawing/2014/main" id="{F8878FA8-E37E-4357-B185-753747EBEE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15:21</a:t>
            </a:fld>
            <a:endParaRPr lang="en-NL" dirty="0"/>
          </a:p>
        </p:txBody>
      </p:sp>
      <p:sp>
        <p:nvSpPr>
          <p:cNvPr id="9" name="Footer Placeholder 18">
            <a:extLst>
              <a:ext uri="{FF2B5EF4-FFF2-40B4-BE49-F238E27FC236}">
                <a16:creationId xmlns:a16="http://schemas.microsoft.com/office/drawing/2014/main" id="{A9DC7283-FA93-4AA4-B678-DC8E3190F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0" name="Slide Number Placeholder 19">
            <a:extLst>
              <a:ext uri="{FF2B5EF4-FFF2-40B4-BE49-F238E27FC236}">
                <a16:creationId xmlns:a16="http://schemas.microsoft.com/office/drawing/2014/main" id="{178A0943-644A-4B36-9ABE-A07ABB3EC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68606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E542B-B7C1-488E-A181-53BB9FF5E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0E08E-D1A9-4F5F-BDAF-26944EEA4D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8773C5-DB2C-4F53-AEDB-2B04EC524E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12" name="Date Placeholder 17">
            <a:extLst>
              <a:ext uri="{FF2B5EF4-FFF2-40B4-BE49-F238E27FC236}">
                <a16:creationId xmlns:a16="http://schemas.microsoft.com/office/drawing/2014/main" id="{F0C7AAE7-2CC7-431B-A569-462C34C238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15:21</a:t>
            </a:fld>
            <a:endParaRPr lang="en-NL" dirty="0"/>
          </a:p>
        </p:txBody>
      </p:sp>
      <p:sp>
        <p:nvSpPr>
          <p:cNvPr id="13" name="Footer Placeholder 18">
            <a:extLst>
              <a:ext uri="{FF2B5EF4-FFF2-40B4-BE49-F238E27FC236}">
                <a16:creationId xmlns:a16="http://schemas.microsoft.com/office/drawing/2014/main" id="{26970254-0C8E-4436-9D07-3A594670D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4" name="Slide Number Placeholder 19">
            <a:extLst>
              <a:ext uri="{FF2B5EF4-FFF2-40B4-BE49-F238E27FC236}">
                <a16:creationId xmlns:a16="http://schemas.microsoft.com/office/drawing/2014/main" id="{E8F59D32-464A-4750-AFEF-67EAD3F06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115919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B7BEF-1B72-430F-B741-FB662E8B6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6926CC-01EA-47F0-8FC4-0E5EC45765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B2EFE3-77BD-482A-8599-3E123E7599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50FC6A-2AC1-41F6-81CF-FE479DC70C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76F700-E328-46E4-BDF9-1B303B3D36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11" name="Date Placeholder 17">
            <a:extLst>
              <a:ext uri="{FF2B5EF4-FFF2-40B4-BE49-F238E27FC236}">
                <a16:creationId xmlns:a16="http://schemas.microsoft.com/office/drawing/2014/main" id="{16B4DE96-4838-4CD2-A01D-FE614E4449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15:21</a:t>
            </a:fld>
            <a:endParaRPr lang="en-NL" dirty="0"/>
          </a:p>
        </p:txBody>
      </p:sp>
      <p:sp>
        <p:nvSpPr>
          <p:cNvPr id="12" name="Footer Placeholder 18">
            <a:extLst>
              <a:ext uri="{FF2B5EF4-FFF2-40B4-BE49-F238E27FC236}">
                <a16:creationId xmlns:a16="http://schemas.microsoft.com/office/drawing/2014/main" id="{0F2E8F55-445A-4BFA-8058-368C86DC5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3" name="Slide Number Placeholder 19">
            <a:extLst>
              <a:ext uri="{FF2B5EF4-FFF2-40B4-BE49-F238E27FC236}">
                <a16:creationId xmlns:a16="http://schemas.microsoft.com/office/drawing/2014/main" id="{2A43473B-E239-468A-9B72-B00DA1F67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718165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ED8CF-ACE0-43E3-9E3D-37729B11E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7" name="Date Placeholder 17">
            <a:extLst>
              <a:ext uri="{FF2B5EF4-FFF2-40B4-BE49-F238E27FC236}">
                <a16:creationId xmlns:a16="http://schemas.microsoft.com/office/drawing/2014/main" id="{C0772A53-F539-4A72-9244-A83F93E674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15:21</a:t>
            </a:fld>
            <a:endParaRPr lang="en-NL" dirty="0"/>
          </a:p>
        </p:txBody>
      </p:sp>
      <p:sp>
        <p:nvSpPr>
          <p:cNvPr id="8" name="Footer Placeholder 18">
            <a:extLst>
              <a:ext uri="{FF2B5EF4-FFF2-40B4-BE49-F238E27FC236}">
                <a16:creationId xmlns:a16="http://schemas.microsoft.com/office/drawing/2014/main" id="{9C44E936-B84D-4292-AB6D-CA0969F2E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9" name="Slide Number Placeholder 19">
            <a:extLst>
              <a:ext uri="{FF2B5EF4-FFF2-40B4-BE49-F238E27FC236}">
                <a16:creationId xmlns:a16="http://schemas.microsoft.com/office/drawing/2014/main" id="{54D28DE9-5B19-45F7-88BA-576958833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469053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7">
            <a:extLst>
              <a:ext uri="{FF2B5EF4-FFF2-40B4-BE49-F238E27FC236}">
                <a16:creationId xmlns:a16="http://schemas.microsoft.com/office/drawing/2014/main" id="{27A3347E-9FEE-4E8A-A1FD-315176427B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15:21</a:t>
            </a:fld>
            <a:endParaRPr lang="en-NL" dirty="0"/>
          </a:p>
        </p:txBody>
      </p:sp>
      <p:sp>
        <p:nvSpPr>
          <p:cNvPr id="7" name="Footer Placeholder 18">
            <a:extLst>
              <a:ext uri="{FF2B5EF4-FFF2-40B4-BE49-F238E27FC236}">
                <a16:creationId xmlns:a16="http://schemas.microsoft.com/office/drawing/2014/main" id="{8B464B78-8596-4136-8B9D-5B09922E4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8" name="Slide Number Placeholder 19">
            <a:extLst>
              <a:ext uri="{FF2B5EF4-FFF2-40B4-BE49-F238E27FC236}">
                <a16:creationId xmlns:a16="http://schemas.microsoft.com/office/drawing/2014/main" id="{9C6F7EA7-547E-450B-81B4-07F8B7441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212849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BBD27-A269-4C32-B1D7-6F39114B8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5F6640-4FA3-4A11-9D7A-86330FE38C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2A0F0D-71D9-4511-BA04-6A5F5DC8DE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17">
            <a:extLst>
              <a:ext uri="{FF2B5EF4-FFF2-40B4-BE49-F238E27FC236}">
                <a16:creationId xmlns:a16="http://schemas.microsoft.com/office/drawing/2014/main" id="{8A094F31-07F8-4AF7-8B39-5A25079EE3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15:21</a:t>
            </a:fld>
            <a:endParaRPr lang="en-NL" dirty="0"/>
          </a:p>
        </p:txBody>
      </p:sp>
      <p:sp>
        <p:nvSpPr>
          <p:cNvPr id="10" name="Footer Placeholder 18">
            <a:extLst>
              <a:ext uri="{FF2B5EF4-FFF2-40B4-BE49-F238E27FC236}">
                <a16:creationId xmlns:a16="http://schemas.microsoft.com/office/drawing/2014/main" id="{84417C92-24DC-41D0-979F-78C071F4D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1" name="Slide Number Placeholder 19">
            <a:extLst>
              <a:ext uri="{FF2B5EF4-FFF2-40B4-BE49-F238E27FC236}">
                <a16:creationId xmlns:a16="http://schemas.microsoft.com/office/drawing/2014/main" id="{2CEE3DAB-46E4-4017-8165-79C0FC6CA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054042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3A5E3-BD40-4867-BE14-02920128E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BB3DF5-1D82-42B4-A131-6947CBA4CC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B9A97E-0722-4DEC-8CD7-10E484041F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17">
            <a:extLst>
              <a:ext uri="{FF2B5EF4-FFF2-40B4-BE49-F238E27FC236}">
                <a16:creationId xmlns:a16="http://schemas.microsoft.com/office/drawing/2014/main" id="{4B20C2B4-64BF-4C33-8EBB-CE00B63DAC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15:21</a:t>
            </a:fld>
            <a:endParaRPr lang="en-NL" dirty="0"/>
          </a:p>
        </p:txBody>
      </p:sp>
      <p:sp>
        <p:nvSpPr>
          <p:cNvPr id="10" name="Footer Placeholder 18">
            <a:extLst>
              <a:ext uri="{FF2B5EF4-FFF2-40B4-BE49-F238E27FC236}">
                <a16:creationId xmlns:a16="http://schemas.microsoft.com/office/drawing/2014/main" id="{14953023-7A4A-441A-A57D-0790103A5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1" name="Slide Number Placeholder 19">
            <a:extLst>
              <a:ext uri="{FF2B5EF4-FFF2-40B4-BE49-F238E27FC236}">
                <a16:creationId xmlns:a16="http://schemas.microsoft.com/office/drawing/2014/main" id="{13D7D761-3ED6-4AC0-B55D-BBF034024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214049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A4E6B6B-2EFC-4F28-8428-7F90CE6D101B}"/>
              </a:ext>
            </a:extLst>
          </p:cNvPr>
          <p:cNvSpPr/>
          <p:nvPr userDrawn="1"/>
        </p:nvSpPr>
        <p:spPr>
          <a:xfrm>
            <a:off x="0" y="6245352"/>
            <a:ext cx="12192000" cy="612648"/>
          </a:xfrm>
          <a:prstGeom prst="rect">
            <a:avLst/>
          </a:prstGeom>
          <a:solidFill>
            <a:srgbClr val="007CB0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12" name="Date Placeholder 17">
            <a:extLst>
              <a:ext uri="{FF2B5EF4-FFF2-40B4-BE49-F238E27FC236}">
                <a16:creationId xmlns:a16="http://schemas.microsoft.com/office/drawing/2014/main" id="{D7FD440C-77F1-4D61-8D9A-D6C1FE43D3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1E35AF-F470-47CD-BCCD-59C3533B3F29}" type="datetime8">
              <a:rPr lang="en-NL" smtClean="0"/>
              <a:pPr/>
              <a:t>28/05/2018 15:21</a:t>
            </a:fld>
            <a:endParaRPr lang="en-NL" dirty="0"/>
          </a:p>
        </p:txBody>
      </p:sp>
      <p:sp>
        <p:nvSpPr>
          <p:cNvPr id="13" name="Footer Placeholder 18">
            <a:extLst>
              <a:ext uri="{FF2B5EF4-FFF2-40B4-BE49-F238E27FC236}">
                <a16:creationId xmlns:a16="http://schemas.microsoft.com/office/drawing/2014/main" id="{20E954FB-7AB4-4FED-8B36-972F409C80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MARKETING CARDSTUDIO 2.0 2018</a:t>
            </a:r>
            <a:endParaRPr lang="en-NL" dirty="0"/>
          </a:p>
        </p:txBody>
      </p:sp>
      <p:sp>
        <p:nvSpPr>
          <p:cNvPr id="14" name="Slide Number Placeholder 19">
            <a:extLst>
              <a:ext uri="{FF2B5EF4-FFF2-40B4-BE49-F238E27FC236}">
                <a16:creationId xmlns:a16="http://schemas.microsoft.com/office/drawing/2014/main" id="{313FF520-7A47-4D29-AA1D-27A6A0021E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2009661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1368A65-281A-4E4F-AE22-0B512B3A200C}" type="slidenum">
              <a:rPr lang="en-NL" smtClean="0"/>
              <a:pPr/>
              <a:t>‹#›</a:t>
            </a:fld>
            <a:endParaRPr lang="en-NL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567603-02DA-41A3-BF6A-395ABD89A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3AD633-5BE7-44B8-A796-01068917CD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98448"/>
            <a:ext cx="10515600" cy="4878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L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45BEB6-CF53-4C91-A877-47B4C23EBD4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9837"/>
            <a:ext cx="561975" cy="8953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150452-8902-4364-AD74-1CDA08A377C6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8595" y="6262795"/>
            <a:ext cx="595205" cy="595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84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Proxima Nova Extrabold" panose="02000506030000020004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roxima Nova" panose="02000506030000020004" pitchFamily="50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roxima Nova" panose="02000506030000020004" pitchFamily="50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roxima Nova" panose="02000506030000020004" pitchFamily="50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50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roxima Nova" panose="02000506030000020004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A519A-1126-4CC0-9526-0FB2B57DEC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260" y="2071172"/>
            <a:ext cx="10763480" cy="1790342"/>
          </a:xfrm>
        </p:spPr>
        <p:txBody>
          <a:bodyPr anchor="ctr">
            <a:normAutofit fontScale="90000"/>
          </a:bodyPr>
          <a:lstStyle/>
          <a:p>
            <a:pPr>
              <a:lnSpc>
                <a:spcPct val="100000"/>
              </a:lnSpc>
            </a:pPr>
            <a:br>
              <a:rPr lang="en-US" sz="4400" b="1" dirty="0">
                <a:latin typeface="Proxima Nova" panose="02000506030000020004" pitchFamily="50" charset="0"/>
              </a:rPr>
            </a:br>
            <a:r>
              <a:rPr lang="en-US" sz="4400" b="1" dirty="0">
                <a:latin typeface="Proxima Nova" panose="02000506030000020004" pitchFamily="50" charset="0"/>
              </a:rPr>
              <a:t>CardStudio</a:t>
            </a:r>
            <a:r>
              <a:rPr lang="en-US" sz="4400" b="1" dirty="0"/>
              <a:t>™</a:t>
            </a:r>
            <a:r>
              <a:rPr lang="en-US" sz="4400" b="1" dirty="0">
                <a:latin typeface="Proxima Nova" panose="02000506030000020004" pitchFamily="50" charset="0"/>
              </a:rPr>
              <a:t> 2.0 Training</a:t>
            </a:r>
            <a:br>
              <a:rPr lang="en-US" sz="4400" b="1" dirty="0">
                <a:latin typeface="Proxima Nova" panose="02000506030000020004" pitchFamily="50" charset="0"/>
              </a:rPr>
            </a:br>
            <a:r>
              <a:rPr lang="en-US" sz="4400" dirty="0">
                <a:latin typeface="Proxima Nova" panose="02000506030000020004" pitchFamily="50" charset="0"/>
              </a:rPr>
              <a:t>Basic Support</a:t>
            </a:r>
            <a:br>
              <a:rPr lang="en-US" sz="4400" b="1" dirty="0">
                <a:latin typeface="Proxima Nova" panose="02000506030000020004" pitchFamily="50" charset="0"/>
              </a:rPr>
            </a:br>
            <a:endParaRPr lang="en-NL" sz="4400" b="1" dirty="0">
              <a:latin typeface="Proxima Nova" panose="02000506030000020004" pitchFamily="50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14A523-2B7F-4839-9A4E-11A74C6767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08862"/>
            <a:ext cx="9144000" cy="486210"/>
          </a:xfrm>
        </p:spPr>
        <p:txBody>
          <a:bodyPr>
            <a:normAutofit/>
          </a:bodyPr>
          <a:lstStyle/>
          <a:p>
            <a:r>
              <a:rPr lang="en-US" dirty="0"/>
              <a:t>Brno 30-5-2018</a:t>
            </a:r>
            <a:endParaRPr lang="en-NL" dirty="0">
              <a:latin typeface="Proxima Nova" panose="0200050603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068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15:21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10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Basic Support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FAQ PrintStudio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98755E4-B3D8-4695-AD41-DE5D39EDD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FAQ PrintStudio</a:t>
            </a:r>
            <a:br>
              <a:rPr lang="en-US" sz="2400" b="1" dirty="0"/>
            </a:br>
            <a:endParaRPr lang="en-US" sz="2400" b="1" dirty="0"/>
          </a:p>
          <a:p>
            <a:pPr lvl="1"/>
            <a:r>
              <a:rPr lang="en-US" sz="1800" dirty="0"/>
              <a:t>How do I disconnect my License Key from my Software?</a:t>
            </a:r>
            <a:br>
              <a:rPr lang="en-US" sz="1800" dirty="0"/>
            </a:br>
            <a:endParaRPr lang="en-US" sz="1800" dirty="0"/>
          </a:p>
          <a:p>
            <a:pPr lvl="1"/>
            <a:r>
              <a:rPr lang="en-US" sz="1800" dirty="0"/>
              <a:t>How do I get a new update of the software?</a:t>
            </a:r>
            <a:br>
              <a:rPr lang="en-US" sz="1800" dirty="0"/>
            </a:br>
            <a:endParaRPr lang="en-US" sz="1800" dirty="0"/>
          </a:p>
          <a:p>
            <a:pPr lvl="1"/>
            <a:r>
              <a:rPr lang="en-US" sz="1800" dirty="0"/>
              <a:t>How do I batch print?</a:t>
            </a:r>
            <a:br>
              <a:rPr lang="en-US" sz="1800" dirty="0"/>
            </a:br>
            <a:endParaRPr lang="en-US" sz="1800" dirty="0"/>
          </a:p>
          <a:p>
            <a:pPr lvl="1"/>
            <a:r>
              <a:rPr lang="en-US" sz="1800" dirty="0"/>
              <a:t>How do I connect card designs to a specific column and its data?</a:t>
            </a:r>
            <a:br>
              <a:rPr lang="en-US" sz="1800" dirty="0"/>
            </a:br>
            <a:endParaRPr lang="en-US" sz="1800" dirty="0"/>
          </a:p>
          <a:p>
            <a:pPr lvl="1"/>
            <a:r>
              <a:rPr lang="en-US" sz="1800" dirty="0"/>
              <a:t>How can I use Triggers?</a:t>
            </a:r>
          </a:p>
        </p:txBody>
      </p:sp>
    </p:spTree>
    <p:extLst>
      <p:ext uri="{BB962C8B-B14F-4D97-AF65-F5344CB8AC3E}">
        <p14:creationId xmlns:p14="http://schemas.microsoft.com/office/powerpoint/2010/main" val="1341376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15:21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11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Basic Support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PrintStudio Assignments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98755E4-B3D8-4695-AD41-DE5D39EDD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2600" b="1" dirty="0"/>
              <a:t>PrintStudio Assignment 3.</a:t>
            </a:r>
          </a:p>
          <a:p>
            <a:pPr marL="0" indent="0">
              <a:buNone/>
            </a:pPr>
            <a:r>
              <a:rPr lang="en-US" sz="1900" dirty="0"/>
              <a:t>Use the source material from the Assignment3 Folder.</a:t>
            </a:r>
            <a:endParaRPr lang="en-NL" sz="1900" dirty="0"/>
          </a:p>
          <a:p>
            <a:pPr marL="0" indent="0">
              <a:buNone/>
            </a:pPr>
            <a:r>
              <a:rPr lang="en-US" sz="1900" dirty="0"/>
              <a:t>Create a new Project in PrintStudio.</a:t>
            </a:r>
            <a:br>
              <a:rPr lang="en-US" sz="1800" dirty="0"/>
            </a:br>
            <a:endParaRPr lang="en-NL" sz="1800" dirty="0"/>
          </a:p>
          <a:p>
            <a:pPr>
              <a:lnSpc>
                <a:spcPct val="110000"/>
              </a:lnSpc>
            </a:pPr>
            <a:r>
              <a:rPr lang="en-US" sz="1200" dirty="0"/>
              <a:t>Step 1. Create a new project, define the structure of a new empty project.</a:t>
            </a:r>
            <a:endParaRPr lang="en-NL" sz="1200" dirty="0"/>
          </a:p>
          <a:p>
            <a:pPr>
              <a:lnSpc>
                <a:spcPct val="110000"/>
              </a:lnSpc>
            </a:pPr>
            <a:r>
              <a:rPr lang="en-US" sz="1200" dirty="0"/>
              <a:t>Step 2. Keep the default fields. Add the ID as a unique field with auto-incrementing, add company as a text field with the default value “Zebra”, add department as an Option list and add 3 departments to the list. </a:t>
            </a:r>
            <a:endParaRPr lang="en-NL" sz="1200" dirty="0"/>
          </a:p>
          <a:p>
            <a:pPr>
              <a:lnSpc>
                <a:spcPct val="110000"/>
              </a:lnSpc>
            </a:pPr>
            <a:r>
              <a:rPr lang="en-US" sz="1200" dirty="0"/>
              <a:t>Step 3. Only check the Passport photo box and select the 3 x 4 ratio.</a:t>
            </a:r>
            <a:endParaRPr lang="en-NL" sz="1200" dirty="0"/>
          </a:p>
          <a:p>
            <a:pPr>
              <a:lnSpc>
                <a:spcPct val="110000"/>
              </a:lnSpc>
            </a:pPr>
            <a:r>
              <a:rPr lang="en-US" sz="1200" dirty="0"/>
              <a:t>Step 4. Keep the default setup for the Detail and Gallery view.</a:t>
            </a:r>
            <a:endParaRPr lang="en-NL" sz="1200" dirty="0"/>
          </a:p>
          <a:p>
            <a:pPr>
              <a:lnSpc>
                <a:spcPct val="110000"/>
              </a:lnSpc>
            </a:pPr>
            <a:r>
              <a:rPr lang="en-US" sz="1200" dirty="0"/>
              <a:t>Step 5. Keep the default triggers.</a:t>
            </a:r>
            <a:endParaRPr lang="en-NL" sz="1200" dirty="0"/>
          </a:p>
          <a:p>
            <a:pPr>
              <a:lnSpc>
                <a:spcPct val="110000"/>
              </a:lnSpc>
            </a:pPr>
            <a:r>
              <a:rPr lang="en-US" sz="1200" dirty="0"/>
              <a:t>Step 6. Create the project.</a:t>
            </a:r>
            <a:endParaRPr lang="en-NL" sz="1200" dirty="0"/>
          </a:p>
          <a:p>
            <a:pPr>
              <a:lnSpc>
                <a:spcPct val="110000"/>
              </a:lnSpc>
            </a:pPr>
            <a:r>
              <a:rPr lang="en-US" sz="1200" dirty="0"/>
              <a:t>Step 7. Add a record manually, upload photo or capture a photo with the webcam.</a:t>
            </a:r>
            <a:endParaRPr lang="en-NL" sz="1200" dirty="0"/>
          </a:p>
          <a:p>
            <a:pPr>
              <a:lnSpc>
                <a:spcPct val="110000"/>
              </a:lnSpc>
            </a:pPr>
            <a:r>
              <a:rPr lang="en-US" sz="1200" dirty="0"/>
              <a:t>Step 8. Add the Card Design “Assignment 1” to the project and link the design to the record you created.</a:t>
            </a:r>
            <a:endParaRPr lang="en-NL" sz="1200" dirty="0"/>
          </a:p>
          <a:p>
            <a:pPr>
              <a:lnSpc>
                <a:spcPct val="110000"/>
              </a:lnSpc>
            </a:pPr>
            <a:r>
              <a:rPr lang="en-US" sz="1200" dirty="0"/>
              <a:t>Step 9. Print the Card.</a:t>
            </a:r>
            <a:endParaRPr lang="en-NL" sz="1200" dirty="0"/>
          </a:p>
          <a:p>
            <a:pPr marL="0" indent="0">
              <a:lnSpc>
                <a:spcPct val="100000"/>
              </a:lnSpc>
              <a:buNone/>
            </a:pPr>
            <a:br>
              <a:rPr lang="nl-NL" dirty="0"/>
            </a:br>
            <a:endParaRPr lang="en-US" dirty="0"/>
          </a:p>
          <a:p>
            <a:pPr marL="457200" lvl="1" indent="0">
              <a:lnSpc>
                <a:spcPct val="120000"/>
              </a:lnSpc>
              <a:buNone/>
            </a:pPr>
            <a:endParaRPr lang="en-US" sz="1200" dirty="0">
              <a:latin typeface="Proxima Nova" panose="0200050603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7495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15:21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12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Basic Support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PrintStudio Assignments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98755E4-B3D8-4695-AD41-DE5D39EDD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nl-NL" sz="2600" b="1" dirty="0"/>
              <a:t>PrintStudio Assignment 4.</a:t>
            </a:r>
            <a:br>
              <a:rPr lang="nl-NL" sz="3600" b="1" dirty="0"/>
            </a:br>
            <a:r>
              <a:rPr lang="en-US" sz="1800" dirty="0"/>
              <a:t>Use the Excel file and photos from the Assignment4 Folder.</a:t>
            </a:r>
            <a:endParaRPr lang="en-NL" sz="1800" dirty="0"/>
          </a:p>
          <a:p>
            <a:pPr marL="0" indent="0">
              <a:lnSpc>
                <a:spcPct val="100000"/>
              </a:lnSpc>
              <a:buNone/>
            </a:pPr>
            <a:br>
              <a:rPr lang="en-US" sz="1800" dirty="0"/>
            </a:br>
            <a:r>
              <a:rPr lang="en-US" sz="1800" dirty="0"/>
              <a:t>Create a new Project with an Excel-file and print a card with passport photo using the card design made in Assignment 1. and 2. for the following 3 persons:</a:t>
            </a:r>
            <a:br>
              <a:rPr lang="en-US" sz="1800" dirty="0"/>
            </a:br>
            <a:endParaRPr lang="en-NL" dirty="0"/>
          </a:p>
          <a:p>
            <a:pPr lvl="0">
              <a:lnSpc>
                <a:spcPct val="100000"/>
              </a:lnSpc>
            </a:pPr>
            <a:r>
              <a:rPr lang="en-US" sz="1200" dirty="0"/>
              <a:t>ID-number: 11002 with Design from Assignment 1.</a:t>
            </a:r>
            <a:endParaRPr lang="en-NL" sz="1200" dirty="0"/>
          </a:p>
          <a:p>
            <a:pPr lvl="0">
              <a:lnSpc>
                <a:spcPct val="100000"/>
              </a:lnSpc>
            </a:pPr>
            <a:r>
              <a:rPr lang="en-US" sz="1200" dirty="0"/>
              <a:t>ID-number: 11008 with Design from Assignment 2.</a:t>
            </a:r>
            <a:endParaRPr lang="en-NL" sz="1200" dirty="0"/>
          </a:p>
          <a:p>
            <a:pPr lvl="0">
              <a:lnSpc>
                <a:spcPct val="100000"/>
              </a:lnSpc>
            </a:pPr>
            <a:r>
              <a:rPr lang="en-US" sz="1200" dirty="0"/>
              <a:t>ID-number: 11011 with Design from Assignment 2.</a:t>
            </a:r>
            <a:br>
              <a:rPr lang="nl-NL" dirty="0"/>
            </a:br>
            <a:endParaRPr lang="en-US" dirty="0"/>
          </a:p>
          <a:p>
            <a:pPr marL="457200" lvl="1" indent="0">
              <a:lnSpc>
                <a:spcPct val="120000"/>
              </a:lnSpc>
              <a:buNone/>
            </a:pPr>
            <a:endParaRPr lang="en-US" sz="1200" dirty="0">
              <a:latin typeface="Proxima Nova" panose="0200050603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2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>
                <a:latin typeface="Proxima Nova" panose="02000506030000020004" pitchFamily="50" charset="0"/>
              </a:rPr>
              <a:t>28/05/2018 15:21</a:t>
            </a:fld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2</a:t>
            </a:fld>
            <a:endParaRPr lang="en-NL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73288DA-E5D3-4B7E-95DD-832184C6E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5100" b="1" dirty="0"/>
              <a:t>Index</a:t>
            </a:r>
          </a:p>
          <a:p>
            <a:r>
              <a:rPr lang="en-US" b="1" dirty="0"/>
              <a:t>DesignStudio</a:t>
            </a:r>
          </a:p>
          <a:p>
            <a:pPr lvl="1"/>
            <a:r>
              <a:rPr lang="nl-NL" sz="2800" dirty="0"/>
              <a:t>Interface &amp; Settings</a:t>
            </a:r>
            <a:endParaRPr lang="en-US" sz="2800" b="1" dirty="0"/>
          </a:p>
          <a:p>
            <a:pPr lvl="1"/>
            <a:r>
              <a:rPr lang="nl-NL" sz="2800" dirty="0"/>
              <a:t>Create a Card Design</a:t>
            </a:r>
            <a:endParaRPr lang="en-US" sz="2800" dirty="0"/>
          </a:p>
          <a:p>
            <a:pPr lvl="2"/>
            <a:r>
              <a:rPr lang="nl-NL" sz="2800" dirty="0"/>
              <a:t>Background</a:t>
            </a:r>
            <a:endParaRPr lang="en-US" sz="2800" dirty="0"/>
          </a:p>
          <a:p>
            <a:pPr lvl="2"/>
            <a:r>
              <a:rPr lang="nl-NL" sz="2800" dirty="0"/>
              <a:t>Logo</a:t>
            </a:r>
            <a:endParaRPr lang="en-US" sz="2800" dirty="0"/>
          </a:p>
          <a:p>
            <a:pPr lvl="2"/>
            <a:r>
              <a:rPr lang="nl-NL" sz="2800" dirty="0"/>
              <a:t>Shapes</a:t>
            </a:r>
            <a:endParaRPr lang="en-US" sz="2800" dirty="0"/>
          </a:p>
          <a:p>
            <a:pPr lvl="2"/>
            <a:r>
              <a:rPr lang="nl-NL" sz="2800" dirty="0"/>
              <a:t>Text &amp; Dynamic Data</a:t>
            </a:r>
            <a:endParaRPr lang="en-US" sz="2800" dirty="0"/>
          </a:p>
          <a:p>
            <a:pPr lvl="2"/>
            <a:r>
              <a:rPr lang="nl-NL" sz="2800" dirty="0"/>
              <a:t>Passport Photo &amp; Signature</a:t>
            </a:r>
            <a:endParaRPr lang="en-US" sz="2800" dirty="0"/>
          </a:p>
          <a:p>
            <a:pPr lvl="2"/>
            <a:r>
              <a:rPr lang="nl-NL" sz="2800" dirty="0"/>
              <a:t>Barcodes</a:t>
            </a:r>
            <a:endParaRPr lang="en-US" sz="2800" dirty="0"/>
          </a:p>
          <a:p>
            <a:pPr lvl="2"/>
            <a:r>
              <a:rPr lang="nl-NL" sz="2800" dirty="0"/>
              <a:t>Magstripe</a:t>
            </a:r>
          </a:p>
          <a:p>
            <a:r>
              <a:rPr lang="en-US" b="1" dirty="0"/>
              <a:t>FAQ DesignStudio</a:t>
            </a:r>
          </a:p>
          <a:p>
            <a:r>
              <a:rPr lang="nl-NL" b="1" dirty="0"/>
              <a:t>Assignment 1 &amp; 2</a:t>
            </a:r>
            <a:br>
              <a:rPr lang="nl-NL" dirty="0"/>
            </a:br>
            <a:endParaRPr lang="en-US" dirty="0"/>
          </a:p>
          <a:p>
            <a:r>
              <a:rPr lang="en-US" b="1" dirty="0"/>
              <a:t>PrintStudio</a:t>
            </a:r>
          </a:p>
          <a:p>
            <a:pPr lvl="1"/>
            <a:r>
              <a:rPr lang="en-US" sz="2800" dirty="0"/>
              <a:t>Interface &amp; Settings</a:t>
            </a:r>
          </a:p>
          <a:p>
            <a:pPr lvl="1"/>
            <a:r>
              <a:rPr lang="en-US" sz="2800" dirty="0"/>
              <a:t>Create a new project</a:t>
            </a:r>
          </a:p>
          <a:p>
            <a:pPr lvl="1"/>
            <a:r>
              <a:rPr lang="en-US" sz="2800" dirty="0"/>
              <a:t>Import data</a:t>
            </a:r>
          </a:p>
          <a:p>
            <a:pPr lvl="1"/>
            <a:r>
              <a:rPr lang="en-US" sz="2800" dirty="0"/>
              <a:t>Add data manually</a:t>
            </a:r>
          </a:p>
          <a:p>
            <a:pPr lvl="1"/>
            <a:r>
              <a:rPr lang="en-US" sz="2800" dirty="0"/>
              <a:t>Filter data</a:t>
            </a:r>
          </a:p>
          <a:p>
            <a:pPr lvl="1"/>
            <a:r>
              <a:rPr lang="en-US" sz="2800" dirty="0"/>
              <a:t>Link Card Designs to records</a:t>
            </a:r>
          </a:p>
          <a:p>
            <a:pPr lvl="1"/>
            <a:r>
              <a:rPr lang="en-US" sz="2800" dirty="0"/>
              <a:t>Print cards</a:t>
            </a:r>
          </a:p>
          <a:p>
            <a:r>
              <a:rPr lang="en-US" b="1" dirty="0"/>
              <a:t>FAQ PrintStudio</a:t>
            </a:r>
          </a:p>
          <a:p>
            <a:r>
              <a:rPr lang="nl-NL" b="1" dirty="0"/>
              <a:t>Assignment 3 &amp; 4</a:t>
            </a:r>
            <a:endParaRPr lang="en-US" b="1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53B9C93-EC39-46A1-AC86-EC57D51B3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rmAutofit fontScale="90000"/>
          </a:bodyPr>
          <a:lstStyle/>
          <a:p>
            <a:r>
              <a:rPr lang="en-US" sz="3100" b="1" dirty="0">
                <a:latin typeface="Proxima Nova" panose="02000506030000020004" pitchFamily="50" charset="0"/>
              </a:rPr>
              <a:t>CardStudio</a:t>
            </a:r>
            <a:r>
              <a:rPr lang="en-US" sz="3100" b="1" dirty="0"/>
              <a:t>™</a:t>
            </a:r>
            <a:r>
              <a:rPr lang="en-US" sz="3100" b="1" dirty="0">
                <a:latin typeface="Proxima Nova" panose="02000506030000020004" pitchFamily="50" charset="0"/>
              </a:rPr>
              <a:t> 2.0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700" dirty="0">
                <a:latin typeface="Proxima Nova" panose="02000506030000020004" pitchFamily="50" charset="0"/>
              </a:rPr>
              <a:t>Index</a:t>
            </a:r>
            <a:endParaRPr lang="en-NL" sz="2700" b="1" dirty="0">
              <a:latin typeface="Proxima Nova Extrabold" panose="02000506030000020004" pitchFamily="50" charset="0"/>
            </a:endParaRPr>
          </a:p>
        </p:txBody>
      </p:sp>
      <p:pic>
        <p:nvPicPr>
          <p:cNvPr id="12" name="Picture 11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A1C35894-2476-4B3B-A550-2940BD09CB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006" y="1585670"/>
            <a:ext cx="3250794" cy="325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038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15:21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3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Basic Support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DesignStudio Interface &amp; Settings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89A0F5-F189-4E77-A6FF-77125D3633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837" y="1198966"/>
            <a:ext cx="8868177" cy="4791153"/>
          </a:xfrm>
          <a:prstGeom prst="rect">
            <a:avLst/>
          </a:prstGeom>
        </p:spPr>
      </p:pic>
      <p:pic>
        <p:nvPicPr>
          <p:cNvPr id="14" name="Picture 13" descr="A picture containing vector graphics&#10;&#10;Description generated with high confidence">
            <a:extLst>
              <a:ext uri="{FF2B5EF4-FFF2-40B4-BE49-F238E27FC236}">
                <a16:creationId xmlns:a16="http://schemas.microsoft.com/office/drawing/2014/main" id="{83A891B4-9091-4596-B9B3-39738C64FB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86" y="3733480"/>
            <a:ext cx="2256639" cy="225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16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15:21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4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Basic Support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DesignStudio Create a Card Design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98755E4-B3D8-4695-AD41-DE5D39EDD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9"/>
            <a:ext cx="10515600" cy="47183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600" b="1" dirty="0"/>
              <a:t>Create a Card Design with:</a:t>
            </a:r>
            <a:br>
              <a:rPr lang="nl-NL" dirty="0"/>
            </a:br>
            <a:endParaRPr lang="en-US" dirty="0"/>
          </a:p>
          <a:p>
            <a:pPr lvl="1"/>
            <a:r>
              <a:rPr lang="nl-NL" sz="1900" dirty="0"/>
              <a:t>Background (image or shape element and properties)</a:t>
            </a:r>
            <a:br>
              <a:rPr lang="nl-NL" sz="1900" dirty="0"/>
            </a:br>
            <a:endParaRPr lang="en-US" sz="1900" dirty="0"/>
          </a:p>
          <a:p>
            <a:pPr lvl="1"/>
            <a:r>
              <a:rPr lang="nl-NL" sz="1900" dirty="0"/>
              <a:t>Logo (image or dynamic image element and properties)</a:t>
            </a:r>
            <a:br>
              <a:rPr lang="nl-NL" sz="1900" dirty="0"/>
            </a:br>
            <a:endParaRPr lang="en-US" sz="1900" dirty="0"/>
          </a:p>
          <a:p>
            <a:pPr lvl="1"/>
            <a:r>
              <a:rPr lang="nl-NL" sz="1900" dirty="0"/>
              <a:t>Shapes (shape element and properties)</a:t>
            </a:r>
            <a:br>
              <a:rPr lang="nl-NL" sz="1900" dirty="0"/>
            </a:br>
            <a:endParaRPr lang="en-US" sz="1900" dirty="0"/>
          </a:p>
          <a:p>
            <a:pPr lvl="1"/>
            <a:r>
              <a:rPr lang="nl-NL" sz="1900" dirty="0"/>
              <a:t>Text &amp; Dynamic Data (Text element and properties)</a:t>
            </a:r>
            <a:br>
              <a:rPr lang="nl-NL" sz="1900" dirty="0"/>
            </a:br>
            <a:endParaRPr lang="en-US" sz="1900" dirty="0"/>
          </a:p>
          <a:p>
            <a:pPr lvl="1"/>
            <a:r>
              <a:rPr lang="nl-NL" sz="1900" dirty="0"/>
              <a:t>Passport Photo &amp; Signature (Passport Phote element and Signature element and properties)</a:t>
            </a:r>
            <a:br>
              <a:rPr lang="nl-NL" sz="1900" dirty="0"/>
            </a:br>
            <a:endParaRPr lang="en-US" sz="1900" dirty="0"/>
          </a:p>
          <a:p>
            <a:pPr lvl="1"/>
            <a:r>
              <a:rPr lang="nl-NL" sz="1900" dirty="0"/>
              <a:t>Barcodes (Barcode &amp; 2D Barcode element and properties)</a:t>
            </a:r>
            <a:br>
              <a:rPr lang="nl-NL" sz="1900" dirty="0"/>
            </a:br>
            <a:endParaRPr lang="en-US" sz="1900" dirty="0"/>
          </a:p>
          <a:p>
            <a:pPr lvl="1"/>
            <a:r>
              <a:rPr lang="nl-NL" sz="1900" dirty="0"/>
              <a:t>Magstripe (Card Setting &amp; Element properties)</a:t>
            </a:r>
            <a:br>
              <a:rPr lang="nl-NL" dirty="0"/>
            </a:br>
            <a:endParaRPr lang="en-US" dirty="0"/>
          </a:p>
          <a:p>
            <a:pPr marL="457200" lvl="1" indent="0">
              <a:lnSpc>
                <a:spcPct val="120000"/>
              </a:lnSpc>
              <a:buNone/>
            </a:pPr>
            <a:endParaRPr lang="en-US" sz="1200" dirty="0">
              <a:latin typeface="Proxima Nova" panose="0200050603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88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15:21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5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Basic Support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FAQ DesignStudio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98755E4-B3D8-4695-AD41-DE5D39EDD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FAQ DesignStudio</a:t>
            </a:r>
            <a:br>
              <a:rPr lang="en-US" sz="2400" b="1" dirty="0"/>
            </a:br>
            <a:endParaRPr lang="en-US" sz="2400" b="1" dirty="0"/>
          </a:p>
          <a:p>
            <a:pPr lvl="1"/>
            <a:r>
              <a:rPr lang="en-US" sz="1800" dirty="0"/>
              <a:t>What is Dynamic Data?</a:t>
            </a:r>
            <a:br>
              <a:rPr lang="en-US" sz="1800" dirty="0"/>
            </a:br>
            <a:endParaRPr lang="en-US" sz="1800" dirty="0"/>
          </a:p>
          <a:p>
            <a:pPr lvl="1"/>
            <a:r>
              <a:rPr lang="en-US" sz="1800" dirty="0"/>
              <a:t>How do I add Dynamic Data to my Design?</a:t>
            </a:r>
            <a:br>
              <a:rPr lang="en-US" sz="1800" dirty="0"/>
            </a:br>
            <a:endParaRPr lang="en-US" sz="1800" dirty="0"/>
          </a:p>
          <a:p>
            <a:pPr lvl="1"/>
            <a:r>
              <a:rPr lang="en-US" sz="1800" dirty="0"/>
              <a:t>How do I add a Specialty Layers to my Design?</a:t>
            </a:r>
            <a:br>
              <a:rPr lang="en-US" sz="1800" dirty="0"/>
            </a:br>
            <a:endParaRPr lang="en-US" sz="1800" dirty="0"/>
          </a:p>
          <a:p>
            <a:pPr lvl="1"/>
            <a:r>
              <a:rPr lang="en-US" sz="1800" dirty="0"/>
              <a:t>How do I add a specific barcode or a QR-code to my Design?</a:t>
            </a:r>
            <a:br>
              <a:rPr lang="en-US" sz="1800" dirty="0"/>
            </a:br>
            <a:endParaRPr lang="en-US" sz="1800" dirty="0"/>
          </a:p>
          <a:p>
            <a:pPr lvl="1"/>
            <a:r>
              <a:rPr lang="en-US" sz="1800" dirty="0"/>
              <a:t>Can I change my card settings? </a:t>
            </a:r>
            <a:br>
              <a:rPr lang="en-US" sz="1800" dirty="0"/>
            </a:br>
            <a:endParaRPr lang="en-US" sz="1800" dirty="0"/>
          </a:p>
          <a:p>
            <a:pPr lvl="1"/>
            <a:r>
              <a:rPr lang="en-US" sz="1800" dirty="0"/>
              <a:t>How do I make a shape transparent?</a:t>
            </a:r>
            <a:br>
              <a:rPr lang="en-US" sz="1800" dirty="0"/>
            </a:br>
            <a:endParaRPr lang="en-US" sz="1800" dirty="0"/>
          </a:p>
          <a:p>
            <a:pPr lvl="1"/>
            <a:r>
              <a:rPr lang="en-US" sz="1800" dirty="0"/>
              <a:t>Can I use specific colors like RGB codes?</a:t>
            </a:r>
          </a:p>
          <a:p>
            <a:pPr lvl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62863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15:21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6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Basic Support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DesignStudio Assignments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98755E4-B3D8-4695-AD41-DE5D39EDD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6000" b="1" dirty="0"/>
              <a:t>DesignStudio Assignment 1.</a:t>
            </a:r>
            <a:endParaRPr lang="en-NL" sz="6000" b="1" dirty="0"/>
          </a:p>
          <a:p>
            <a:pPr marL="0" indent="0">
              <a:buNone/>
            </a:pPr>
            <a:r>
              <a:rPr lang="en-US" sz="4500" dirty="0"/>
              <a:t>Use the source material from the Assignment1 Folder.</a:t>
            </a:r>
            <a:endParaRPr lang="en-NL" sz="45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4500" dirty="0"/>
              <a:t>Create a Card Design in CardStudio 2.0.</a:t>
            </a:r>
            <a:endParaRPr lang="en-NL" sz="4500" dirty="0"/>
          </a:p>
          <a:p>
            <a:pPr>
              <a:lnSpc>
                <a:spcPct val="120000"/>
              </a:lnSpc>
            </a:pPr>
            <a:r>
              <a:rPr lang="en-US" dirty="0"/>
              <a:t>Step 1. Start a new Card Design in the DesignStudio</a:t>
            </a:r>
            <a:endParaRPr lang="en-NL" dirty="0"/>
          </a:p>
          <a:p>
            <a:pPr>
              <a:lnSpc>
                <a:spcPct val="120000"/>
              </a:lnSpc>
            </a:pPr>
            <a:r>
              <a:rPr lang="en-US" dirty="0"/>
              <a:t>Step 2. Create a double-sided color, portrait CR80 card.</a:t>
            </a:r>
            <a:endParaRPr lang="en-NL" dirty="0"/>
          </a:p>
          <a:p>
            <a:pPr>
              <a:lnSpc>
                <a:spcPct val="120000"/>
              </a:lnSpc>
            </a:pPr>
            <a:r>
              <a:rPr lang="en-US" dirty="0"/>
              <a:t>Step 3. Add a blue background on the front and the back.</a:t>
            </a:r>
            <a:endParaRPr lang="en-NL" dirty="0"/>
          </a:p>
          <a:p>
            <a:pPr>
              <a:lnSpc>
                <a:spcPct val="120000"/>
              </a:lnSpc>
            </a:pPr>
            <a:r>
              <a:rPr lang="en-US" dirty="0"/>
              <a:t>Step 4. Add a logo at the top of the card on the front of the card.</a:t>
            </a:r>
            <a:endParaRPr lang="en-NL" dirty="0"/>
          </a:p>
          <a:p>
            <a:pPr>
              <a:lnSpc>
                <a:spcPct val="120000"/>
              </a:lnSpc>
            </a:pPr>
            <a:r>
              <a:rPr lang="en-US" dirty="0"/>
              <a:t>Step 5. Add two white semitransparent shapes on the front and the back of the card.</a:t>
            </a:r>
            <a:endParaRPr lang="en-NL" dirty="0"/>
          </a:p>
          <a:p>
            <a:pPr>
              <a:lnSpc>
                <a:spcPct val="120000"/>
              </a:lnSpc>
            </a:pPr>
            <a:r>
              <a:rPr lang="en-US" dirty="0"/>
              <a:t>Step 6. Create two Dynamic Fields:</a:t>
            </a:r>
            <a:endParaRPr lang="en-NL" dirty="0"/>
          </a:p>
          <a:p>
            <a:pPr lvl="1">
              <a:lnSpc>
                <a:spcPct val="120000"/>
              </a:lnSpc>
            </a:pPr>
            <a:r>
              <a:rPr lang="en-US" sz="2800" dirty="0" err="1"/>
              <a:t>Firstname</a:t>
            </a:r>
            <a:endParaRPr lang="en-NL" sz="2800" dirty="0"/>
          </a:p>
          <a:p>
            <a:pPr lvl="1">
              <a:lnSpc>
                <a:spcPct val="120000"/>
              </a:lnSpc>
            </a:pPr>
            <a:r>
              <a:rPr lang="en-US" sz="2800" dirty="0" err="1"/>
              <a:t>Lastname</a:t>
            </a:r>
            <a:endParaRPr lang="en-NL" sz="2800" dirty="0"/>
          </a:p>
          <a:p>
            <a:pPr>
              <a:lnSpc>
                <a:spcPct val="120000"/>
              </a:lnSpc>
            </a:pPr>
            <a:r>
              <a:rPr lang="en-US" dirty="0"/>
              <a:t>Step 7. Add a textbox to the front of the card. Type: “</a:t>
            </a:r>
            <a:r>
              <a:rPr lang="en-US" dirty="0">
                <a:solidFill>
                  <a:srgbClr val="007CB0"/>
                </a:solidFill>
              </a:rPr>
              <a:t>Name:</a:t>
            </a:r>
            <a:r>
              <a:rPr lang="en-US" dirty="0"/>
              <a:t>” as static text and then add the two Dynamic Fields {</a:t>
            </a:r>
            <a:r>
              <a:rPr lang="en-US" dirty="0" err="1"/>
              <a:t>Firstname</a:t>
            </a:r>
            <a:r>
              <a:rPr lang="en-US" dirty="0"/>
              <a:t>} &amp; {</a:t>
            </a:r>
            <a:r>
              <a:rPr lang="en-US" dirty="0" err="1"/>
              <a:t>Lastname</a:t>
            </a:r>
            <a:r>
              <a:rPr lang="en-US" dirty="0"/>
              <a:t>} behind the Name.</a:t>
            </a:r>
            <a:endParaRPr lang="en-NL" dirty="0"/>
          </a:p>
          <a:p>
            <a:pPr>
              <a:lnSpc>
                <a:spcPct val="120000"/>
              </a:lnSpc>
            </a:pPr>
            <a:r>
              <a:rPr lang="en-US" dirty="0"/>
              <a:t>Step 8. Add a Passport Photo to the front of the card.</a:t>
            </a:r>
            <a:endParaRPr lang="en-NL" dirty="0"/>
          </a:p>
          <a:p>
            <a:pPr>
              <a:lnSpc>
                <a:spcPct val="120000"/>
              </a:lnSpc>
            </a:pPr>
            <a:r>
              <a:rPr lang="en-US" dirty="0"/>
              <a:t>Step 9. Add a QR-code to the back of the card.</a:t>
            </a:r>
            <a:endParaRPr lang="en-NL" dirty="0"/>
          </a:p>
          <a:p>
            <a:pPr>
              <a:lnSpc>
                <a:spcPct val="120000"/>
              </a:lnSpc>
            </a:pPr>
            <a:r>
              <a:rPr lang="en-US" dirty="0"/>
              <a:t>Step 10. Save the design as “</a:t>
            </a:r>
            <a:r>
              <a:rPr lang="en-US" dirty="0">
                <a:solidFill>
                  <a:srgbClr val="007CB0"/>
                </a:solidFill>
              </a:rPr>
              <a:t>Assignment 1</a:t>
            </a:r>
            <a:r>
              <a:rPr lang="en-US" dirty="0"/>
              <a:t>”</a:t>
            </a:r>
            <a:endParaRPr lang="en-NL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lnSpc>
                <a:spcPct val="120000"/>
              </a:lnSpc>
              <a:buNone/>
            </a:pPr>
            <a:endParaRPr lang="en-US" sz="1200" dirty="0">
              <a:latin typeface="Proxima Nova" panose="0200050603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503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15:21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7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Basic Support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DesignStudio Assignments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98755E4-B3D8-4695-AD41-DE5D39EDD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dirty="0"/>
              <a:t>DesignStudio Assignment 2.</a:t>
            </a:r>
            <a:endParaRPr lang="en-NL" sz="2600" b="1" dirty="0"/>
          </a:p>
          <a:p>
            <a:pPr marL="0" indent="0">
              <a:buNone/>
            </a:pPr>
            <a:r>
              <a:rPr lang="en-US" sz="1900" dirty="0"/>
              <a:t>Use the source material from the Assignment2 Folder.</a:t>
            </a:r>
            <a:endParaRPr lang="en-NL" sz="1800" dirty="0"/>
          </a:p>
          <a:p>
            <a:pPr marL="0" indent="0">
              <a:buNone/>
            </a:pPr>
            <a:br>
              <a:rPr lang="en-US" sz="1800" dirty="0"/>
            </a:br>
            <a:r>
              <a:rPr lang="en-US" sz="1800" dirty="0"/>
              <a:t>Recreate the Card Design named Assignment2 and print the card from DesignStudio using CardStudio 2.0 Classic.</a:t>
            </a:r>
            <a:endParaRPr lang="en-NL" sz="1800" dirty="0"/>
          </a:p>
          <a:p>
            <a:pPr marL="0" indent="0">
              <a:buNone/>
            </a:pPr>
            <a:r>
              <a:rPr lang="en-US" sz="1800" dirty="0"/>
              <a:t>Save the design as “</a:t>
            </a:r>
            <a:r>
              <a:rPr lang="en-US" sz="1800" dirty="0">
                <a:solidFill>
                  <a:srgbClr val="007CB0"/>
                </a:solidFill>
              </a:rPr>
              <a:t>Assignment 2</a:t>
            </a:r>
            <a:r>
              <a:rPr lang="en-US" sz="1800" dirty="0"/>
              <a:t>”.</a:t>
            </a:r>
            <a:endParaRPr lang="en-NL" sz="1800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lnSpc>
                <a:spcPct val="120000"/>
              </a:lnSpc>
              <a:buNone/>
            </a:pPr>
            <a:endParaRPr lang="en-US" sz="1200" dirty="0">
              <a:latin typeface="Proxima Nova" panose="0200050603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829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5BB995F-75F7-48AF-9FD2-844B8AC04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0635" y="1195499"/>
            <a:ext cx="8879116" cy="4797063"/>
          </a:xfrm>
          <a:prstGeom prst="rect">
            <a:avLst/>
          </a:prstGeom>
        </p:spPr>
      </p:pic>
      <p:pic>
        <p:nvPicPr>
          <p:cNvPr id="10" name="Picture 9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7503451-C2EC-4D61-A5B7-686BB80809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49" y="4099711"/>
            <a:ext cx="2256639" cy="225663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15:21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8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Basic Support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PrintStudio Interface &amp; Settings</a:t>
            </a:r>
            <a:endParaRPr lang="en-NL" sz="2500" dirty="0">
              <a:latin typeface="Proxima Nova" panose="0200050603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777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A17CB-9D71-4FF7-80C9-F737636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CE7F3F0E-F687-4921-B16C-97B60D7C3D6C}" type="datetime8">
              <a:rPr lang="en-NL" smtClean="0"/>
              <a:t>28/05/2018 15:21</a:t>
            </a:fld>
            <a:endParaRPr lang="en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FEA54-662F-4364-9BC0-5C50568A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algn="ctr"/>
            <a:r>
              <a:rPr lang="en-US" dirty="0">
                <a:latin typeface="Proxima Nova" panose="02000506030000020004" pitchFamily="50" charset="0"/>
              </a:rPr>
              <a:t>CardStudio</a:t>
            </a:r>
            <a:r>
              <a:rPr lang="en-US" dirty="0"/>
              <a:t>™</a:t>
            </a:r>
            <a:r>
              <a:rPr lang="en-US" dirty="0">
                <a:latin typeface="Proxima Nova" panose="02000506030000020004" pitchFamily="50" charset="0"/>
              </a:rPr>
              <a:t> 2.0</a:t>
            </a:r>
            <a:endParaRPr lang="en-NL" dirty="0">
              <a:latin typeface="Proxima Nova" panose="02000506030000020004" pitchFamily="50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19906-06C1-420D-A9DE-77497668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2009661" cy="365125"/>
          </a:xfrm>
        </p:spPr>
        <p:txBody>
          <a:bodyPr/>
          <a:lstStyle/>
          <a:p>
            <a:fld id="{61368A65-281A-4E4F-AE22-0B512B3A200C}" type="slidenum">
              <a:rPr lang="en-NL" smtClean="0"/>
              <a:t>9</a:t>
            </a:fld>
            <a:endParaRPr lang="en-NL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D354AD6-9B0E-488A-B2D6-F739B2EC1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456" y="302228"/>
            <a:ext cx="7705344" cy="730568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Proxima Nova" panose="02000506030000020004" pitchFamily="50" charset="0"/>
              </a:rPr>
              <a:t>CardStudio</a:t>
            </a:r>
            <a:r>
              <a:rPr lang="en-US" sz="2800" b="1" dirty="0"/>
              <a:t>™</a:t>
            </a:r>
            <a:r>
              <a:rPr lang="en-US" sz="2800" b="1" dirty="0">
                <a:latin typeface="Proxima Nova" panose="02000506030000020004" pitchFamily="50" charset="0"/>
              </a:rPr>
              <a:t> 2.0 Basic Support</a:t>
            </a:r>
            <a:br>
              <a:rPr lang="en-US" sz="2400" b="1" dirty="0">
                <a:latin typeface="Proxima Nova" panose="02000506030000020004" pitchFamily="50" charset="0"/>
              </a:rPr>
            </a:br>
            <a:r>
              <a:rPr lang="en-US" sz="2400" dirty="0">
                <a:latin typeface="Proxima Nova" panose="02000506030000020004" pitchFamily="50" charset="0"/>
              </a:rPr>
              <a:t>PrintStudio</a:t>
            </a:r>
            <a:endParaRPr lang="en-NL" sz="2500" dirty="0">
              <a:latin typeface="Proxima Nova" panose="02000506030000020004" pitchFamily="50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98755E4-B3D8-4695-AD41-DE5D39EDD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448"/>
            <a:ext cx="10515600" cy="4878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PrintStudio</a:t>
            </a:r>
            <a:br>
              <a:rPr lang="en-US" sz="2400" b="1" dirty="0"/>
            </a:br>
            <a:endParaRPr lang="en-US" sz="2400" b="1" dirty="0"/>
          </a:p>
          <a:p>
            <a:pPr lvl="1"/>
            <a:r>
              <a:rPr lang="en-US" sz="1800" dirty="0"/>
              <a:t>Create a new project</a:t>
            </a:r>
            <a:br>
              <a:rPr lang="en-US" sz="1800" dirty="0"/>
            </a:br>
            <a:endParaRPr lang="en-US" sz="1800" dirty="0"/>
          </a:p>
          <a:p>
            <a:pPr lvl="1"/>
            <a:r>
              <a:rPr lang="en-US" sz="1800" dirty="0"/>
              <a:t>Import data</a:t>
            </a:r>
            <a:br>
              <a:rPr lang="en-US" sz="1800" dirty="0"/>
            </a:br>
            <a:endParaRPr lang="en-US" sz="1800" dirty="0"/>
          </a:p>
          <a:p>
            <a:pPr lvl="1"/>
            <a:r>
              <a:rPr lang="en-US" sz="1800" dirty="0"/>
              <a:t>Add data manually</a:t>
            </a:r>
            <a:br>
              <a:rPr lang="en-US" sz="1800" dirty="0"/>
            </a:br>
            <a:endParaRPr lang="en-US" sz="1800" dirty="0"/>
          </a:p>
          <a:p>
            <a:pPr lvl="1"/>
            <a:r>
              <a:rPr lang="en-US" sz="1800" dirty="0"/>
              <a:t>Filter data</a:t>
            </a:r>
            <a:br>
              <a:rPr lang="en-US" sz="1800" dirty="0"/>
            </a:br>
            <a:endParaRPr lang="en-US" sz="1800" dirty="0"/>
          </a:p>
          <a:p>
            <a:pPr lvl="1"/>
            <a:r>
              <a:rPr lang="en-US" sz="1800" dirty="0"/>
              <a:t>Link Card Designs to records</a:t>
            </a:r>
            <a:br>
              <a:rPr lang="en-US" sz="1800" dirty="0"/>
            </a:br>
            <a:endParaRPr lang="en-US" sz="1800" dirty="0"/>
          </a:p>
          <a:p>
            <a:pPr lvl="1"/>
            <a:r>
              <a:rPr lang="en-US" sz="1800" dirty="0"/>
              <a:t>Print cards</a:t>
            </a:r>
          </a:p>
        </p:txBody>
      </p:sp>
    </p:spTree>
    <p:extLst>
      <p:ext uri="{BB962C8B-B14F-4D97-AF65-F5344CB8AC3E}">
        <p14:creationId xmlns:p14="http://schemas.microsoft.com/office/powerpoint/2010/main" val="239357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CB0"/>
      </a:accent1>
      <a:accent2>
        <a:srgbClr val="00B4B3"/>
      </a:accent2>
      <a:accent3>
        <a:srgbClr val="AEABAB"/>
      </a:accent3>
      <a:accent4>
        <a:srgbClr val="92D050"/>
      </a:accent4>
      <a:accent5>
        <a:srgbClr val="FEE000"/>
      </a:accent5>
      <a:accent6>
        <a:srgbClr val="EB8A00"/>
      </a:accent6>
      <a:hlink>
        <a:srgbClr val="0093D7"/>
      </a:hlink>
      <a:folHlink>
        <a:srgbClr val="7030A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4039</TotalTime>
  <Words>369</Words>
  <Application>Microsoft Office PowerPoint</Application>
  <PresentationFormat>Widescreen</PresentationFormat>
  <Paragraphs>142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Proxima Nova</vt:lpstr>
      <vt:lpstr>Proxima Nova Extrabold</vt:lpstr>
      <vt:lpstr>Wingdings</vt:lpstr>
      <vt:lpstr>Office Theme</vt:lpstr>
      <vt:lpstr> CardStudio™ 2.0 Training Basic Support </vt:lpstr>
      <vt:lpstr>CardStudio™ 2.0 Index</vt:lpstr>
      <vt:lpstr>CardStudio™ 2.0 Basic Support DesignStudio Interface &amp; Settings</vt:lpstr>
      <vt:lpstr>CardStudio™ 2.0 Basic Support DesignStudio Create a Card Design</vt:lpstr>
      <vt:lpstr>CardStudio™ 2.0 Basic Support FAQ DesignStudio</vt:lpstr>
      <vt:lpstr>CardStudio™ 2.0 Basic Support DesignStudio Assignments</vt:lpstr>
      <vt:lpstr>CardStudio™ 2.0 Basic Support DesignStudio Assignments</vt:lpstr>
      <vt:lpstr>CardStudio™ 2.0 Basic Support PrintStudio Interface &amp; Settings</vt:lpstr>
      <vt:lpstr>CardStudio™ 2.0 Basic Support PrintStudio</vt:lpstr>
      <vt:lpstr>CardStudio™ 2.0 Basic Support FAQ PrintStudio</vt:lpstr>
      <vt:lpstr>CardStudio™ 2.0 Basic Support PrintStudio Assignments</vt:lpstr>
      <vt:lpstr>CardStudio™ 2.0 Basic Support PrintStudio Assignments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Margriet Spriensma</dc:creator>
  <cp:lastModifiedBy>Margriet Spriensma</cp:lastModifiedBy>
  <cp:revision>6</cp:revision>
  <dcterms:created xsi:type="dcterms:W3CDTF">2017-10-31T09:19:32Z</dcterms:created>
  <dcterms:modified xsi:type="dcterms:W3CDTF">2018-05-28T13:37:01Z</dcterms:modified>
</cp:coreProperties>
</file>