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56" r:id="rId2"/>
    <p:sldId id="257" r:id="rId3"/>
    <p:sldId id="259" r:id="rId4"/>
    <p:sldId id="261" r:id="rId5"/>
    <p:sldId id="260" r:id="rId6"/>
    <p:sldId id="266" r:id="rId7"/>
    <p:sldId id="262" r:id="rId8"/>
    <p:sldId id="264" r:id="rId9"/>
    <p:sldId id="263" r:id="rId10"/>
    <p:sldId id="265" r:id="rId11"/>
    <p:sldId id="267" r:id="rId12"/>
  </p:sldIdLst>
  <p:sldSz cx="9144000" cy="5143500" type="screen16x9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5" autoAdjust="0"/>
    <p:restoredTop sz="94706" autoAdjust="0"/>
  </p:normalViewPr>
  <p:slideViewPr>
    <p:cSldViewPr>
      <p:cViewPr varScale="1">
        <p:scale>
          <a:sx n="140" d="100"/>
          <a:sy n="140" d="100"/>
        </p:scale>
        <p:origin x="168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243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774F6D-7307-4A38-9310-6EB04C9EAF80}" type="doc">
      <dgm:prSet loTypeId="urn:microsoft.com/office/officeart/2005/8/layout/hierarchy3" loCatId="hierarchy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nl-NL"/>
        </a:p>
      </dgm:t>
    </dgm:pt>
    <dgm:pt modelId="{1C60B59E-A892-4458-A80E-1A089383ACFC}">
      <dgm:prSet phldrT="[Tekst]" custT="1"/>
      <dgm:spPr/>
      <dgm:t>
        <a:bodyPr/>
        <a:lstStyle/>
        <a:p>
          <a:r>
            <a:rPr lang="nl-NL" sz="2400" b="1" dirty="0" smtClean="0">
              <a:latin typeface="TitilliumText22L Rg" pitchFamily="50" charset="0"/>
            </a:rPr>
            <a:t>Corporate</a:t>
          </a:r>
          <a:endParaRPr lang="nl-NL" sz="2400" b="1" dirty="0">
            <a:latin typeface="TitilliumText22L Rg" pitchFamily="50" charset="0"/>
          </a:endParaRPr>
        </a:p>
      </dgm:t>
    </dgm:pt>
    <dgm:pt modelId="{D1232F34-0AFA-4BB0-9617-5C43A3D1BA57}" type="parTrans" cxnId="{77788732-9AC3-448C-8D24-52BCCF9CF32E}">
      <dgm:prSet/>
      <dgm:spPr/>
      <dgm:t>
        <a:bodyPr/>
        <a:lstStyle/>
        <a:p>
          <a:endParaRPr lang="nl-NL"/>
        </a:p>
      </dgm:t>
    </dgm:pt>
    <dgm:pt modelId="{E1A0C8DE-D51F-4B47-9D2B-6EEA041AEEED}" type="sibTrans" cxnId="{77788732-9AC3-448C-8D24-52BCCF9CF32E}">
      <dgm:prSet/>
      <dgm:spPr/>
      <dgm:t>
        <a:bodyPr/>
        <a:lstStyle/>
        <a:p>
          <a:endParaRPr lang="nl-NL"/>
        </a:p>
      </dgm:t>
    </dgm:pt>
    <dgm:pt modelId="{1F1731C2-B0AA-474C-8087-220079E4D35C}">
      <dgm:prSet phldrT="[Tekst]" custT="1"/>
      <dgm:spPr/>
      <dgm:t>
        <a:bodyPr/>
        <a:lstStyle/>
        <a:p>
          <a:r>
            <a:rPr lang="nl-NL" sz="2000" b="0" dirty="0" smtClean="0">
              <a:latin typeface="TitilliumText22L Rg" pitchFamily="50" charset="0"/>
            </a:rPr>
            <a:t>Business</a:t>
          </a:r>
          <a:endParaRPr lang="nl-NL" sz="2000" b="0" dirty="0">
            <a:latin typeface="TitilliumText22L Rg" pitchFamily="50" charset="0"/>
          </a:endParaRPr>
        </a:p>
      </dgm:t>
    </dgm:pt>
    <dgm:pt modelId="{38D4F4CE-4EBB-493E-A4D2-E0F0C20B4D16}" type="parTrans" cxnId="{26A4F538-6E4C-42D9-AA17-2D4121AE6A57}">
      <dgm:prSet/>
      <dgm:spPr/>
      <dgm:t>
        <a:bodyPr/>
        <a:lstStyle/>
        <a:p>
          <a:endParaRPr lang="nl-NL"/>
        </a:p>
      </dgm:t>
    </dgm:pt>
    <dgm:pt modelId="{B6345D75-FF8F-430E-8ABE-2FB9D814D762}" type="sibTrans" cxnId="{26A4F538-6E4C-42D9-AA17-2D4121AE6A57}">
      <dgm:prSet/>
      <dgm:spPr/>
      <dgm:t>
        <a:bodyPr/>
        <a:lstStyle/>
        <a:p>
          <a:endParaRPr lang="nl-NL"/>
        </a:p>
      </dgm:t>
    </dgm:pt>
    <dgm:pt modelId="{23EC7886-C693-4986-B191-FE6E8F4CAF26}">
      <dgm:prSet phldrT="[Tekst]" custT="1"/>
      <dgm:spPr/>
      <dgm:t>
        <a:bodyPr/>
        <a:lstStyle/>
        <a:p>
          <a:r>
            <a:rPr lang="nl-NL" sz="2000" b="0" dirty="0" smtClean="0">
              <a:latin typeface="TitilliumText22L Rg" pitchFamily="50" charset="0"/>
            </a:rPr>
            <a:t>Leisure</a:t>
          </a:r>
          <a:endParaRPr lang="nl-NL" sz="2000" b="0" dirty="0">
            <a:latin typeface="TitilliumText22L Rg" pitchFamily="50" charset="0"/>
          </a:endParaRPr>
        </a:p>
      </dgm:t>
    </dgm:pt>
    <dgm:pt modelId="{F8BD7B07-358B-4A80-93B8-B06732DC25FE}" type="parTrans" cxnId="{26E2E7E1-CADF-49DF-9C09-0EF50A4DD32D}">
      <dgm:prSet/>
      <dgm:spPr/>
      <dgm:t>
        <a:bodyPr/>
        <a:lstStyle/>
        <a:p>
          <a:endParaRPr lang="nl-NL"/>
        </a:p>
      </dgm:t>
    </dgm:pt>
    <dgm:pt modelId="{6DB94D3B-85AB-4EB6-93A9-F8DCACAD963B}" type="sibTrans" cxnId="{26E2E7E1-CADF-49DF-9C09-0EF50A4DD32D}">
      <dgm:prSet/>
      <dgm:spPr/>
      <dgm:t>
        <a:bodyPr/>
        <a:lstStyle/>
        <a:p>
          <a:endParaRPr lang="nl-NL"/>
        </a:p>
      </dgm:t>
    </dgm:pt>
    <dgm:pt modelId="{A8F18976-3B8E-4A39-BB9A-781A7E2B0DEE}">
      <dgm:prSet phldrT="[Tekst]" custT="1"/>
      <dgm:spPr/>
      <dgm:t>
        <a:bodyPr/>
        <a:lstStyle/>
        <a:p>
          <a:r>
            <a:rPr lang="nl-NL" sz="2000" b="0" dirty="0" smtClean="0">
              <a:latin typeface="+mn-lt"/>
            </a:rPr>
            <a:t>Sport/Events</a:t>
          </a:r>
          <a:endParaRPr lang="nl-NL" sz="2000" b="0" dirty="0">
            <a:latin typeface="TitilliumText22L Rg" pitchFamily="50" charset="0"/>
          </a:endParaRPr>
        </a:p>
      </dgm:t>
    </dgm:pt>
    <dgm:pt modelId="{24A5A8A8-7576-48A4-AB0F-8CD0F6C8D9AC}" type="parTrans" cxnId="{06A31BAE-0757-40F3-880F-37E6015C95B1}">
      <dgm:prSet/>
      <dgm:spPr/>
      <dgm:t>
        <a:bodyPr/>
        <a:lstStyle/>
        <a:p>
          <a:endParaRPr lang="nl-NL"/>
        </a:p>
      </dgm:t>
    </dgm:pt>
    <dgm:pt modelId="{8FC233B6-B351-49C2-B9FF-D84EFF19DD08}" type="sibTrans" cxnId="{06A31BAE-0757-40F3-880F-37E6015C95B1}">
      <dgm:prSet/>
      <dgm:spPr/>
      <dgm:t>
        <a:bodyPr/>
        <a:lstStyle/>
        <a:p>
          <a:endParaRPr lang="nl-NL"/>
        </a:p>
      </dgm:t>
    </dgm:pt>
    <dgm:pt modelId="{EBF6B4E4-46BE-41EA-82A2-B0A1AFEC551A}">
      <dgm:prSet phldrT="[Tekst]" custT="1"/>
      <dgm:spPr/>
      <dgm:t>
        <a:bodyPr/>
        <a:lstStyle/>
        <a:p>
          <a:r>
            <a:rPr lang="nl-NL" sz="2000" b="0" dirty="0" smtClean="0">
              <a:latin typeface="TitilliumText22L Rg" pitchFamily="50" charset="0"/>
            </a:rPr>
            <a:t>Industry</a:t>
          </a:r>
          <a:endParaRPr lang="nl-NL" sz="2000" b="0" dirty="0">
            <a:latin typeface="TitilliumText22L Rg" pitchFamily="50" charset="0"/>
          </a:endParaRPr>
        </a:p>
      </dgm:t>
    </dgm:pt>
    <dgm:pt modelId="{518E0FE5-7F0F-47C6-B27C-DC5C7C2AA041}" type="parTrans" cxnId="{D9889AFA-EADE-483C-AD17-C209797CBF68}">
      <dgm:prSet/>
      <dgm:spPr/>
      <dgm:t>
        <a:bodyPr/>
        <a:lstStyle/>
        <a:p>
          <a:endParaRPr lang="nl-NL"/>
        </a:p>
      </dgm:t>
    </dgm:pt>
    <dgm:pt modelId="{F8366DE5-1AB0-42BF-A5B7-A055BA2B31C4}" type="sibTrans" cxnId="{D9889AFA-EADE-483C-AD17-C209797CBF68}">
      <dgm:prSet/>
      <dgm:spPr/>
      <dgm:t>
        <a:bodyPr/>
        <a:lstStyle/>
        <a:p>
          <a:endParaRPr lang="nl-NL"/>
        </a:p>
      </dgm:t>
    </dgm:pt>
    <dgm:pt modelId="{EBD56D63-00CD-416D-933D-198B0EB67F14}" type="pres">
      <dgm:prSet presAssocID="{63774F6D-7307-4A38-9310-6EB04C9EAF8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43964317-ACD8-47CA-BA8A-C2DF27EED995}" type="pres">
      <dgm:prSet presAssocID="{1C60B59E-A892-4458-A80E-1A089383ACFC}" presName="root" presStyleCnt="0"/>
      <dgm:spPr/>
      <dgm:t>
        <a:bodyPr/>
        <a:lstStyle/>
        <a:p>
          <a:endParaRPr lang="en-US"/>
        </a:p>
      </dgm:t>
    </dgm:pt>
    <dgm:pt modelId="{2EF866A2-8C62-406E-A22C-5ED4D8B2C05B}" type="pres">
      <dgm:prSet presAssocID="{1C60B59E-A892-4458-A80E-1A089383ACFC}" presName="rootComposite" presStyleCnt="0"/>
      <dgm:spPr/>
      <dgm:t>
        <a:bodyPr/>
        <a:lstStyle/>
        <a:p>
          <a:endParaRPr lang="en-US"/>
        </a:p>
      </dgm:t>
    </dgm:pt>
    <dgm:pt modelId="{D05F67DD-270E-4F57-B427-91DAB64F1AE7}" type="pres">
      <dgm:prSet presAssocID="{1C60B59E-A892-4458-A80E-1A089383ACFC}" presName="rootText" presStyleLbl="node1" presStyleIdx="0" presStyleCnt="1" custScaleX="305879"/>
      <dgm:spPr/>
      <dgm:t>
        <a:bodyPr/>
        <a:lstStyle/>
        <a:p>
          <a:endParaRPr lang="nl-NL"/>
        </a:p>
      </dgm:t>
    </dgm:pt>
    <dgm:pt modelId="{5FAF6FA7-2EDC-4325-A824-9C93279C05CF}" type="pres">
      <dgm:prSet presAssocID="{1C60B59E-A892-4458-A80E-1A089383ACFC}" presName="rootConnector" presStyleLbl="node1" presStyleIdx="0" presStyleCnt="1"/>
      <dgm:spPr/>
      <dgm:t>
        <a:bodyPr/>
        <a:lstStyle/>
        <a:p>
          <a:endParaRPr lang="en-US"/>
        </a:p>
      </dgm:t>
    </dgm:pt>
    <dgm:pt modelId="{62E1E742-0751-4F64-81C4-598C3BDC1FD2}" type="pres">
      <dgm:prSet presAssocID="{1C60B59E-A892-4458-A80E-1A089383ACFC}" presName="childShape" presStyleCnt="0"/>
      <dgm:spPr/>
      <dgm:t>
        <a:bodyPr/>
        <a:lstStyle/>
        <a:p>
          <a:endParaRPr lang="en-US"/>
        </a:p>
      </dgm:t>
    </dgm:pt>
    <dgm:pt modelId="{DFDCBF0D-09E8-4B8A-BFE7-DA78DCD8FDFE}" type="pres">
      <dgm:prSet presAssocID="{38D4F4CE-4EBB-493E-A4D2-E0F0C20B4D16}" presName="Name13" presStyleLbl="parChTrans1D2" presStyleIdx="0" presStyleCnt="4"/>
      <dgm:spPr/>
      <dgm:t>
        <a:bodyPr/>
        <a:lstStyle/>
        <a:p>
          <a:endParaRPr lang="en-US"/>
        </a:p>
      </dgm:t>
    </dgm:pt>
    <dgm:pt modelId="{8EF39930-B548-446C-AF50-8DC032BEFA45}" type="pres">
      <dgm:prSet presAssocID="{1F1731C2-B0AA-474C-8087-220079E4D35C}" presName="childText" presStyleLbl="bgAcc1" presStyleIdx="0" presStyleCnt="4" custScaleX="3144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45904E-0A4F-4482-A1AE-858C5185AC0C}" type="pres">
      <dgm:prSet presAssocID="{518E0FE5-7F0F-47C6-B27C-DC5C7C2AA041}" presName="Name13" presStyleLbl="parChTrans1D2" presStyleIdx="1" presStyleCnt="4"/>
      <dgm:spPr/>
      <dgm:t>
        <a:bodyPr/>
        <a:lstStyle/>
        <a:p>
          <a:endParaRPr lang="en-US"/>
        </a:p>
      </dgm:t>
    </dgm:pt>
    <dgm:pt modelId="{E32A0735-BF05-4AD6-988E-3D6873AF08AF}" type="pres">
      <dgm:prSet presAssocID="{EBF6B4E4-46BE-41EA-82A2-B0A1AFEC551A}" presName="childText" presStyleLbl="bgAcc1" presStyleIdx="1" presStyleCnt="4" custScaleX="314484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2F65509D-6814-44B5-8335-D6B1D1F07EA3}" type="pres">
      <dgm:prSet presAssocID="{F8BD7B07-358B-4A80-93B8-B06732DC25FE}" presName="Name13" presStyleLbl="parChTrans1D2" presStyleIdx="2" presStyleCnt="4"/>
      <dgm:spPr/>
      <dgm:t>
        <a:bodyPr/>
        <a:lstStyle/>
        <a:p>
          <a:endParaRPr lang="en-US"/>
        </a:p>
      </dgm:t>
    </dgm:pt>
    <dgm:pt modelId="{88ABDA4F-3B82-4537-982C-4C55158494D4}" type="pres">
      <dgm:prSet presAssocID="{23EC7886-C693-4986-B191-FE6E8F4CAF26}" presName="childText" presStyleLbl="bgAcc1" presStyleIdx="2" presStyleCnt="4" custScaleX="3144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4AFD1B-5836-475D-9E5E-8B089484658F}" type="pres">
      <dgm:prSet presAssocID="{24A5A8A8-7576-48A4-AB0F-8CD0F6C8D9AC}" presName="Name13" presStyleLbl="parChTrans1D2" presStyleIdx="3" presStyleCnt="4"/>
      <dgm:spPr/>
      <dgm:t>
        <a:bodyPr/>
        <a:lstStyle/>
        <a:p>
          <a:endParaRPr lang="en-US"/>
        </a:p>
      </dgm:t>
    </dgm:pt>
    <dgm:pt modelId="{8FCB20AF-34F5-4278-AAED-06D4A7037497}" type="pres">
      <dgm:prSet presAssocID="{A8F18976-3B8E-4A39-BB9A-781A7E2B0DEE}" presName="childText" presStyleLbl="bgAcc1" presStyleIdx="3" presStyleCnt="4" custScaleX="3144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A2D6B9D-30B4-4DF0-9514-A1A982B80671}" type="presOf" srcId="{1F1731C2-B0AA-474C-8087-220079E4D35C}" destId="{8EF39930-B548-446C-AF50-8DC032BEFA45}" srcOrd="0" destOrd="0" presId="urn:microsoft.com/office/officeart/2005/8/layout/hierarchy3"/>
    <dgm:cxn modelId="{CF458895-17F9-4F87-ACFE-ABCEB6B4EA3D}" type="presOf" srcId="{EBF6B4E4-46BE-41EA-82A2-B0A1AFEC551A}" destId="{E32A0735-BF05-4AD6-988E-3D6873AF08AF}" srcOrd="0" destOrd="0" presId="urn:microsoft.com/office/officeart/2005/8/layout/hierarchy3"/>
    <dgm:cxn modelId="{26A4F538-6E4C-42D9-AA17-2D4121AE6A57}" srcId="{1C60B59E-A892-4458-A80E-1A089383ACFC}" destId="{1F1731C2-B0AA-474C-8087-220079E4D35C}" srcOrd="0" destOrd="0" parTransId="{38D4F4CE-4EBB-493E-A4D2-E0F0C20B4D16}" sibTransId="{B6345D75-FF8F-430E-8ABE-2FB9D814D762}"/>
    <dgm:cxn modelId="{835E370D-43CD-4A2D-AC53-6F13516CC257}" type="presOf" srcId="{1C60B59E-A892-4458-A80E-1A089383ACFC}" destId="{5FAF6FA7-2EDC-4325-A824-9C93279C05CF}" srcOrd="1" destOrd="0" presId="urn:microsoft.com/office/officeart/2005/8/layout/hierarchy3"/>
    <dgm:cxn modelId="{B0D04727-09B9-4C1E-8049-A12239ABFBA1}" type="presOf" srcId="{24A5A8A8-7576-48A4-AB0F-8CD0F6C8D9AC}" destId="{724AFD1B-5836-475D-9E5E-8B089484658F}" srcOrd="0" destOrd="0" presId="urn:microsoft.com/office/officeart/2005/8/layout/hierarchy3"/>
    <dgm:cxn modelId="{665BC683-4F50-48DE-B640-2BDE8ED54A36}" type="presOf" srcId="{1C60B59E-A892-4458-A80E-1A089383ACFC}" destId="{D05F67DD-270E-4F57-B427-91DAB64F1AE7}" srcOrd="0" destOrd="0" presId="urn:microsoft.com/office/officeart/2005/8/layout/hierarchy3"/>
    <dgm:cxn modelId="{26E2E7E1-CADF-49DF-9C09-0EF50A4DD32D}" srcId="{1C60B59E-A892-4458-A80E-1A089383ACFC}" destId="{23EC7886-C693-4986-B191-FE6E8F4CAF26}" srcOrd="2" destOrd="0" parTransId="{F8BD7B07-358B-4A80-93B8-B06732DC25FE}" sibTransId="{6DB94D3B-85AB-4EB6-93A9-F8DCACAD963B}"/>
    <dgm:cxn modelId="{758CAB88-10CA-447F-8CB7-A525C35CEB8B}" type="presOf" srcId="{38D4F4CE-4EBB-493E-A4D2-E0F0C20B4D16}" destId="{DFDCBF0D-09E8-4B8A-BFE7-DA78DCD8FDFE}" srcOrd="0" destOrd="0" presId="urn:microsoft.com/office/officeart/2005/8/layout/hierarchy3"/>
    <dgm:cxn modelId="{18940617-F4E8-4755-8AB1-17A2F70BE64B}" type="presOf" srcId="{F8BD7B07-358B-4A80-93B8-B06732DC25FE}" destId="{2F65509D-6814-44B5-8335-D6B1D1F07EA3}" srcOrd="0" destOrd="0" presId="urn:microsoft.com/office/officeart/2005/8/layout/hierarchy3"/>
    <dgm:cxn modelId="{ECD99033-881D-4606-8CBF-9740F8C1D142}" type="presOf" srcId="{518E0FE5-7F0F-47C6-B27C-DC5C7C2AA041}" destId="{BE45904E-0A4F-4482-A1AE-858C5185AC0C}" srcOrd="0" destOrd="0" presId="urn:microsoft.com/office/officeart/2005/8/layout/hierarchy3"/>
    <dgm:cxn modelId="{06A31BAE-0757-40F3-880F-37E6015C95B1}" srcId="{1C60B59E-A892-4458-A80E-1A089383ACFC}" destId="{A8F18976-3B8E-4A39-BB9A-781A7E2B0DEE}" srcOrd="3" destOrd="0" parTransId="{24A5A8A8-7576-48A4-AB0F-8CD0F6C8D9AC}" sibTransId="{8FC233B6-B351-49C2-B9FF-D84EFF19DD08}"/>
    <dgm:cxn modelId="{77788732-9AC3-448C-8D24-52BCCF9CF32E}" srcId="{63774F6D-7307-4A38-9310-6EB04C9EAF80}" destId="{1C60B59E-A892-4458-A80E-1A089383ACFC}" srcOrd="0" destOrd="0" parTransId="{D1232F34-0AFA-4BB0-9617-5C43A3D1BA57}" sibTransId="{E1A0C8DE-D51F-4B47-9D2B-6EEA041AEEED}"/>
    <dgm:cxn modelId="{05F8CF93-54C4-4823-BD39-01C935626C4A}" type="presOf" srcId="{63774F6D-7307-4A38-9310-6EB04C9EAF80}" destId="{EBD56D63-00CD-416D-933D-198B0EB67F14}" srcOrd="0" destOrd="0" presId="urn:microsoft.com/office/officeart/2005/8/layout/hierarchy3"/>
    <dgm:cxn modelId="{D9889AFA-EADE-483C-AD17-C209797CBF68}" srcId="{1C60B59E-A892-4458-A80E-1A089383ACFC}" destId="{EBF6B4E4-46BE-41EA-82A2-B0A1AFEC551A}" srcOrd="1" destOrd="0" parTransId="{518E0FE5-7F0F-47C6-B27C-DC5C7C2AA041}" sibTransId="{F8366DE5-1AB0-42BF-A5B7-A055BA2B31C4}"/>
    <dgm:cxn modelId="{B6544533-B626-418C-8D92-34E68502ED6B}" type="presOf" srcId="{23EC7886-C693-4986-B191-FE6E8F4CAF26}" destId="{88ABDA4F-3B82-4537-982C-4C55158494D4}" srcOrd="0" destOrd="0" presId="urn:microsoft.com/office/officeart/2005/8/layout/hierarchy3"/>
    <dgm:cxn modelId="{20C0C2AF-D9BB-4124-B84A-6F959DFADA53}" type="presOf" srcId="{A8F18976-3B8E-4A39-BB9A-781A7E2B0DEE}" destId="{8FCB20AF-34F5-4278-AAED-06D4A7037497}" srcOrd="0" destOrd="0" presId="urn:microsoft.com/office/officeart/2005/8/layout/hierarchy3"/>
    <dgm:cxn modelId="{711AB5C0-0AA0-4D13-9582-AB0981EB4D77}" type="presParOf" srcId="{EBD56D63-00CD-416D-933D-198B0EB67F14}" destId="{43964317-ACD8-47CA-BA8A-C2DF27EED995}" srcOrd="0" destOrd="0" presId="urn:microsoft.com/office/officeart/2005/8/layout/hierarchy3"/>
    <dgm:cxn modelId="{9D23B481-B845-4907-82FC-B190D966098E}" type="presParOf" srcId="{43964317-ACD8-47CA-BA8A-C2DF27EED995}" destId="{2EF866A2-8C62-406E-A22C-5ED4D8B2C05B}" srcOrd="0" destOrd="0" presId="urn:microsoft.com/office/officeart/2005/8/layout/hierarchy3"/>
    <dgm:cxn modelId="{2455854D-2D6B-49DC-A368-BFE4C01CABB9}" type="presParOf" srcId="{2EF866A2-8C62-406E-A22C-5ED4D8B2C05B}" destId="{D05F67DD-270E-4F57-B427-91DAB64F1AE7}" srcOrd="0" destOrd="0" presId="urn:microsoft.com/office/officeart/2005/8/layout/hierarchy3"/>
    <dgm:cxn modelId="{670F54E0-ED0D-40B7-9AC4-CD21CA734D4A}" type="presParOf" srcId="{2EF866A2-8C62-406E-A22C-5ED4D8B2C05B}" destId="{5FAF6FA7-2EDC-4325-A824-9C93279C05CF}" srcOrd="1" destOrd="0" presId="urn:microsoft.com/office/officeart/2005/8/layout/hierarchy3"/>
    <dgm:cxn modelId="{1C85F6FA-BF10-451E-AD6A-4E94F2E788E1}" type="presParOf" srcId="{43964317-ACD8-47CA-BA8A-C2DF27EED995}" destId="{62E1E742-0751-4F64-81C4-598C3BDC1FD2}" srcOrd="1" destOrd="0" presId="urn:microsoft.com/office/officeart/2005/8/layout/hierarchy3"/>
    <dgm:cxn modelId="{AF06C59B-6921-498A-9756-707D747AD8B8}" type="presParOf" srcId="{62E1E742-0751-4F64-81C4-598C3BDC1FD2}" destId="{DFDCBF0D-09E8-4B8A-BFE7-DA78DCD8FDFE}" srcOrd="0" destOrd="0" presId="urn:microsoft.com/office/officeart/2005/8/layout/hierarchy3"/>
    <dgm:cxn modelId="{D3B9C258-AFE7-4353-8878-727C17E2EAED}" type="presParOf" srcId="{62E1E742-0751-4F64-81C4-598C3BDC1FD2}" destId="{8EF39930-B548-446C-AF50-8DC032BEFA45}" srcOrd="1" destOrd="0" presId="urn:microsoft.com/office/officeart/2005/8/layout/hierarchy3"/>
    <dgm:cxn modelId="{FEB77CFF-0F16-4628-80B8-388A2C8821C4}" type="presParOf" srcId="{62E1E742-0751-4F64-81C4-598C3BDC1FD2}" destId="{BE45904E-0A4F-4482-A1AE-858C5185AC0C}" srcOrd="2" destOrd="0" presId="urn:microsoft.com/office/officeart/2005/8/layout/hierarchy3"/>
    <dgm:cxn modelId="{1031A010-6B31-4285-A1E8-534F546D55F3}" type="presParOf" srcId="{62E1E742-0751-4F64-81C4-598C3BDC1FD2}" destId="{E32A0735-BF05-4AD6-988E-3D6873AF08AF}" srcOrd="3" destOrd="0" presId="urn:microsoft.com/office/officeart/2005/8/layout/hierarchy3"/>
    <dgm:cxn modelId="{0562C9EA-DB26-4391-99B7-95A6B04C9586}" type="presParOf" srcId="{62E1E742-0751-4F64-81C4-598C3BDC1FD2}" destId="{2F65509D-6814-44B5-8335-D6B1D1F07EA3}" srcOrd="4" destOrd="0" presId="urn:microsoft.com/office/officeart/2005/8/layout/hierarchy3"/>
    <dgm:cxn modelId="{CBBB1E66-1873-44D5-A798-00F34A62C110}" type="presParOf" srcId="{62E1E742-0751-4F64-81C4-598C3BDC1FD2}" destId="{88ABDA4F-3B82-4537-982C-4C55158494D4}" srcOrd="5" destOrd="0" presId="urn:microsoft.com/office/officeart/2005/8/layout/hierarchy3"/>
    <dgm:cxn modelId="{0050C516-2E22-4023-BDDD-537F7E01E9E1}" type="presParOf" srcId="{62E1E742-0751-4F64-81C4-598C3BDC1FD2}" destId="{724AFD1B-5836-475D-9E5E-8B089484658F}" srcOrd="6" destOrd="0" presId="urn:microsoft.com/office/officeart/2005/8/layout/hierarchy3"/>
    <dgm:cxn modelId="{BC8F46D7-C58B-49F9-BAD0-A6B69A391C91}" type="presParOf" srcId="{62E1E742-0751-4F64-81C4-598C3BDC1FD2}" destId="{8FCB20AF-34F5-4278-AAED-06D4A7037497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5F67DD-270E-4F57-B427-91DAB64F1AE7}">
      <dsp:nvSpPr>
        <dsp:cNvPr id="0" name=""/>
        <dsp:cNvSpPr/>
      </dsp:nvSpPr>
      <dsp:spPr>
        <a:xfrm>
          <a:off x="758053" y="404"/>
          <a:ext cx="3376454" cy="55192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400" b="1" kern="1200" dirty="0" smtClean="0">
              <a:latin typeface="TitilliumText22L Rg" pitchFamily="50" charset="0"/>
            </a:rPr>
            <a:t>Corporate</a:t>
          </a:r>
          <a:endParaRPr lang="nl-NL" sz="2400" b="1" kern="1200" dirty="0">
            <a:latin typeface="TitilliumText22L Rg" pitchFamily="50" charset="0"/>
          </a:endParaRPr>
        </a:p>
      </dsp:txBody>
      <dsp:txXfrm>
        <a:off x="774218" y="16569"/>
        <a:ext cx="3344124" cy="519596"/>
      </dsp:txXfrm>
    </dsp:sp>
    <dsp:sp modelId="{DFDCBF0D-09E8-4B8A-BFE7-DA78DCD8FDFE}">
      <dsp:nvSpPr>
        <dsp:cNvPr id="0" name=""/>
        <dsp:cNvSpPr/>
      </dsp:nvSpPr>
      <dsp:spPr>
        <a:xfrm>
          <a:off x="1095699" y="552330"/>
          <a:ext cx="337645" cy="4139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3944"/>
              </a:lnTo>
              <a:lnTo>
                <a:pt x="337645" y="413944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F39930-B548-446C-AF50-8DC032BEFA45}">
      <dsp:nvSpPr>
        <dsp:cNvPr id="0" name=""/>
        <dsp:cNvSpPr/>
      </dsp:nvSpPr>
      <dsp:spPr>
        <a:xfrm>
          <a:off x="1433344" y="690312"/>
          <a:ext cx="2777153" cy="5519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000" b="0" kern="1200" dirty="0" smtClean="0">
              <a:latin typeface="TitilliumText22L Rg" pitchFamily="50" charset="0"/>
            </a:rPr>
            <a:t>Business</a:t>
          </a:r>
          <a:endParaRPr lang="nl-NL" sz="2000" b="0" kern="1200" dirty="0">
            <a:latin typeface="TitilliumText22L Rg" pitchFamily="50" charset="0"/>
          </a:endParaRPr>
        </a:p>
      </dsp:txBody>
      <dsp:txXfrm>
        <a:off x="1449509" y="706477"/>
        <a:ext cx="2744823" cy="519596"/>
      </dsp:txXfrm>
    </dsp:sp>
    <dsp:sp modelId="{BE45904E-0A4F-4482-A1AE-858C5185AC0C}">
      <dsp:nvSpPr>
        <dsp:cNvPr id="0" name=""/>
        <dsp:cNvSpPr/>
      </dsp:nvSpPr>
      <dsp:spPr>
        <a:xfrm>
          <a:off x="1095699" y="552330"/>
          <a:ext cx="337645" cy="11038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3853"/>
              </a:lnTo>
              <a:lnTo>
                <a:pt x="337645" y="1103853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2A0735-BF05-4AD6-988E-3D6873AF08AF}">
      <dsp:nvSpPr>
        <dsp:cNvPr id="0" name=""/>
        <dsp:cNvSpPr/>
      </dsp:nvSpPr>
      <dsp:spPr>
        <a:xfrm>
          <a:off x="1433344" y="1380220"/>
          <a:ext cx="2777153" cy="5519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000" b="0" kern="1200" dirty="0" smtClean="0">
              <a:latin typeface="TitilliumText22L Rg" pitchFamily="50" charset="0"/>
            </a:rPr>
            <a:t>Industry</a:t>
          </a:r>
          <a:endParaRPr lang="nl-NL" sz="2000" b="0" kern="1200" dirty="0">
            <a:latin typeface="TitilliumText22L Rg" pitchFamily="50" charset="0"/>
          </a:endParaRPr>
        </a:p>
      </dsp:txBody>
      <dsp:txXfrm>
        <a:off x="1449509" y="1396385"/>
        <a:ext cx="2744823" cy="519596"/>
      </dsp:txXfrm>
    </dsp:sp>
    <dsp:sp modelId="{2F65509D-6814-44B5-8335-D6B1D1F07EA3}">
      <dsp:nvSpPr>
        <dsp:cNvPr id="0" name=""/>
        <dsp:cNvSpPr/>
      </dsp:nvSpPr>
      <dsp:spPr>
        <a:xfrm>
          <a:off x="1095699" y="552330"/>
          <a:ext cx="337645" cy="1793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3761"/>
              </a:lnTo>
              <a:lnTo>
                <a:pt x="337645" y="1793761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ABDA4F-3B82-4537-982C-4C55158494D4}">
      <dsp:nvSpPr>
        <dsp:cNvPr id="0" name=""/>
        <dsp:cNvSpPr/>
      </dsp:nvSpPr>
      <dsp:spPr>
        <a:xfrm>
          <a:off x="1433344" y="2070128"/>
          <a:ext cx="2777153" cy="5519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000" b="0" kern="1200" dirty="0" smtClean="0">
              <a:latin typeface="TitilliumText22L Rg" pitchFamily="50" charset="0"/>
            </a:rPr>
            <a:t>Leisure</a:t>
          </a:r>
          <a:endParaRPr lang="nl-NL" sz="2000" b="0" kern="1200" dirty="0">
            <a:latin typeface="TitilliumText22L Rg" pitchFamily="50" charset="0"/>
          </a:endParaRPr>
        </a:p>
      </dsp:txBody>
      <dsp:txXfrm>
        <a:off x="1449509" y="2086293"/>
        <a:ext cx="2744823" cy="519596"/>
      </dsp:txXfrm>
    </dsp:sp>
    <dsp:sp modelId="{724AFD1B-5836-475D-9E5E-8B089484658F}">
      <dsp:nvSpPr>
        <dsp:cNvPr id="0" name=""/>
        <dsp:cNvSpPr/>
      </dsp:nvSpPr>
      <dsp:spPr>
        <a:xfrm>
          <a:off x="1095699" y="552330"/>
          <a:ext cx="337645" cy="24836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3669"/>
              </a:lnTo>
              <a:lnTo>
                <a:pt x="337645" y="2483669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CB20AF-34F5-4278-AAED-06D4A7037497}">
      <dsp:nvSpPr>
        <dsp:cNvPr id="0" name=""/>
        <dsp:cNvSpPr/>
      </dsp:nvSpPr>
      <dsp:spPr>
        <a:xfrm>
          <a:off x="1433344" y="2760037"/>
          <a:ext cx="2777153" cy="5519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000" b="0" kern="1200" dirty="0" smtClean="0">
              <a:latin typeface="+mn-lt"/>
            </a:rPr>
            <a:t>Sport/Events</a:t>
          </a:r>
          <a:endParaRPr lang="nl-NL" sz="2000" b="0" kern="1200" dirty="0">
            <a:latin typeface="TitilliumText22L Rg" pitchFamily="50" charset="0"/>
          </a:endParaRPr>
        </a:p>
      </dsp:txBody>
      <dsp:txXfrm>
        <a:off x="1449509" y="2776202"/>
        <a:ext cx="2744823" cy="5195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1ADDC7-70CF-48E0-8332-FEF07F00D290}" type="datetimeFigureOut">
              <a:rPr lang="nl-NL" smtClean="0"/>
              <a:pPr/>
              <a:t>24-1-2017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9F5159-65DD-4430-97C2-E00FC509DB1B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79909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2837383"/>
            <a:ext cx="7772400" cy="1102519"/>
          </a:xfrm>
        </p:spPr>
        <p:txBody>
          <a:bodyPr>
            <a:normAutofit/>
          </a:bodyPr>
          <a:lstStyle>
            <a:lvl1pPr>
              <a:defRPr sz="2400" b="0">
                <a:solidFill>
                  <a:schemeClr val="bg1"/>
                </a:solidFill>
                <a:latin typeface="TitilliumText22L Rg" pitchFamily="50" charset="0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Lee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24-1-2017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Lee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24-1-2017</a:t>
            </a:fld>
            <a:endParaRPr lang="nl-N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1052140"/>
            <a:ext cx="3008313" cy="8715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1059582"/>
            <a:ext cx="5111750" cy="3535041"/>
          </a:xfrm>
        </p:spPr>
        <p:txBody>
          <a:bodyPr/>
          <a:lstStyle>
            <a:lvl1pPr>
              <a:buFontTx/>
              <a:buBlip>
                <a:blip r:embed="rId2"/>
              </a:buBlip>
              <a:defRPr sz="2000"/>
            </a:lvl1pPr>
            <a:lvl2pPr>
              <a:defRPr sz="1600" b="0"/>
            </a:lvl2pPr>
            <a:lvl3pPr>
              <a:buFontTx/>
              <a:buBlip>
                <a:blip r:embed="rId2"/>
              </a:buBlip>
              <a:defRPr sz="1600" b="0"/>
            </a:lvl3pPr>
            <a:lvl4pPr>
              <a:defRPr sz="1600" b="0"/>
            </a:lvl4pPr>
            <a:lvl5pPr>
              <a:defRPr sz="1600" b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1" y="1923678"/>
            <a:ext cx="3008313" cy="26709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24-1-2017</a:t>
            </a:fld>
            <a:endParaRPr lang="nl-N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059582"/>
            <a:ext cx="3312368" cy="7920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3851920" y="1059582"/>
            <a:ext cx="4838328" cy="3600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67544" y="1851670"/>
            <a:ext cx="3312368" cy="28083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24-1-2017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066428"/>
            <a:ext cx="8229600" cy="497210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707654"/>
            <a:ext cx="8229600" cy="2886968"/>
          </a:xfrm>
        </p:spPr>
        <p:txBody>
          <a:bodyPr/>
          <a:lstStyle>
            <a:lvl1pPr>
              <a:buFontTx/>
              <a:buBlip>
                <a:blip r:embed="rId2"/>
              </a:buBlip>
              <a:defRPr sz="2000"/>
            </a:lvl1pPr>
            <a:lvl2pPr>
              <a:defRPr sz="1800"/>
            </a:lvl2pPr>
            <a:lvl3pPr>
              <a:buFontTx/>
              <a:buBlip>
                <a:blip r:embed="rId2"/>
              </a:buBlip>
              <a:defRPr sz="1800" i="0">
                <a:solidFill>
                  <a:schemeClr val="tx1"/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24-1-2017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3939902"/>
            <a:ext cx="8280920" cy="648072"/>
          </a:xfrm>
        </p:spPr>
        <p:txBody>
          <a:bodyPr anchor="t">
            <a:normAutofit/>
          </a:bodyPr>
          <a:lstStyle>
            <a:lvl1pPr algn="l">
              <a:defRPr sz="3200" b="0" cap="none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67544" y="987574"/>
            <a:ext cx="8280920" cy="288032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24-1-2017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24-1-2017</a:t>
            </a:fld>
            <a:endParaRPr lang="nl-NL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1066428"/>
            <a:ext cx="8219256" cy="497210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707654"/>
            <a:ext cx="4032448" cy="2886968"/>
          </a:xfrm>
        </p:spPr>
        <p:txBody>
          <a:bodyPr/>
          <a:lstStyle>
            <a:lvl1pPr>
              <a:buFontTx/>
              <a:buBlip>
                <a:blip r:embed="rId2"/>
              </a:buBlip>
              <a:defRPr sz="2000"/>
            </a:lvl1pPr>
            <a:lvl2pPr>
              <a:defRPr sz="1800"/>
            </a:lvl2pPr>
            <a:lvl3pPr>
              <a:buFontTx/>
              <a:buBlip>
                <a:blip r:embed="rId2"/>
              </a:buBlip>
              <a:defRPr sz="1800" i="0">
                <a:solidFill>
                  <a:schemeClr val="tx1"/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11" name="Tijdelijke aanduiding voor inhoud 2"/>
          <p:cNvSpPr>
            <a:spLocks noGrp="1"/>
          </p:cNvSpPr>
          <p:nvPr>
            <p:ph idx="11"/>
          </p:nvPr>
        </p:nvSpPr>
        <p:spPr>
          <a:xfrm>
            <a:off x="4644008" y="1700808"/>
            <a:ext cx="4032448" cy="2886968"/>
          </a:xfrm>
        </p:spPr>
        <p:txBody>
          <a:bodyPr/>
          <a:lstStyle>
            <a:lvl1pPr>
              <a:buFontTx/>
              <a:buBlip>
                <a:blip r:embed="rId2"/>
              </a:buBlip>
              <a:defRPr sz="2000"/>
            </a:lvl1pPr>
            <a:lvl2pPr>
              <a:defRPr sz="1800"/>
            </a:lvl2pPr>
            <a:lvl3pPr>
              <a:buFontTx/>
              <a:buBlip>
                <a:blip r:embed="rId2"/>
              </a:buBlip>
              <a:defRPr sz="1800" i="0">
                <a:solidFill>
                  <a:schemeClr val="tx1"/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24-1-2017</a:t>
            </a:fld>
            <a:endParaRPr lang="nl-NL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57200" y="1066428"/>
            <a:ext cx="8229600" cy="497210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24-1-2017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Lee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24-1-2017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Lee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24-1-2017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Lee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4318C-8F50-4385-AE11-EF0C2E02557E}" type="datetimeFigureOut">
              <a:rPr lang="nl-NL" smtClean="0"/>
              <a:pPr/>
              <a:t>24-1-2017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4318C-8F50-4385-AE11-EF0C2E02557E}" type="datetimeFigureOut">
              <a:rPr lang="nl-NL" smtClean="0"/>
              <a:pPr/>
              <a:t>24-1-2017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B6D94-5B2C-4D19-BFCD-789E72690F49}" type="slidenum">
              <a:rPr lang="nl-NL" smtClean="0"/>
              <a:pPr/>
              <a:t>‹#›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61" r:id="rId7"/>
    <p:sldLayoutId id="2147483660" r:id="rId8"/>
    <p:sldLayoutId id="2147483658" r:id="rId9"/>
    <p:sldLayoutId id="2147483659" r:id="rId10"/>
    <p:sldLayoutId id="2147483662" r:id="rId11"/>
    <p:sldLayoutId id="2147483656" r:id="rId12"/>
    <p:sldLayoutId id="2147483657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2909391"/>
            <a:ext cx="7772400" cy="1102519"/>
          </a:xfrm>
        </p:spPr>
        <p:txBody>
          <a:bodyPr>
            <a:normAutofit/>
          </a:bodyPr>
          <a:lstStyle/>
          <a:p>
            <a:r>
              <a:rPr lang="nl-NL" sz="3200" dirty="0" smtClean="0"/>
              <a:t>Corporate</a:t>
            </a:r>
            <a:endParaRPr lang="nl-NL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38436"/>
            <a:ext cx="8229600" cy="49721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CardsOnline Sport/Events</a:t>
            </a:r>
            <a:br>
              <a:rPr lang="nl-NL" dirty="0" smtClean="0"/>
            </a:br>
            <a:r>
              <a:rPr lang="nl-NL" sz="1800" dirty="0" smtClean="0">
                <a:latin typeface="TitilliumText22L Rg" pitchFamily="50" charset="0"/>
              </a:rPr>
              <a:t>One Card Solution</a:t>
            </a:r>
            <a:endParaRPr lang="nl-NL" sz="1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845022"/>
            <a:ext cx="3322712" cy="2886968"/>
          </a:xfrm>
        </p:spPr>
        <p:txBody>
          <a:bodyPr>
            <a:normAutofit/>
          </a:bodyPr>
          <a:lstStyle/>
          <a:p>
            <a:r>
              <a:rPr lang="en-US" sz="1600" dirty="0" smtClean="0"/>
              <a:t>Based on a fixed and affordable price per cardholder</a:t>
            </a:r>
            <a:br>
              <a:rPr lang="en-US" sz="1600" dirty="0" smtClean="0"/>
            </a:br>
            <a:endParaRPr lang="en-US" sz="1600" dirty="0" smtClean="0"/>
          </a:p>
          <a:p>
            <a:r>
              <a:rPr lang="en-US" sz="1600" dirty="0" smtClean="0"/>
              <a:t>Multi language</a:t>
            </a:r>
            <a:br>
              <a:rPr lang="en-US" sz="1600" dirty="0" smtClean="0"/>
            </a:br>
            <a:endParaRPr lang="en-US" sz="1600" dirty="0" smtClean="0"/>
          </a:p>
          <a:p>
            <a:r>
              <a:rPr lang="en-US" sz="1600" dirty="0" smtClean="0"/>
              <a:t>Taylor fit solution</a:t>
            </a:r>
            <a:br>
              <a:rPr lang="en-US" sz="1600" dirty="0" smtClean="0"/>
            </a:br>
            <a:endParaRPr lang="en-US" sz="1600" dirty="0" smtClean="0"/>
          </a:p>
          <a:p>
            <a:r>
              <a:rPr lang="en-US" sz="1600" dirty="0" smtClean="0"/>
              <a:t>Get started right away!</a:t>
            </a:r>
          </a:p>
          <a:p>
            <a:endParaRPr lang="nl-NL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nl-NL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457200" y="1138436"/>
            <a:ext cx="8229600" cy="497210"/>
          </a:xfrm>
          <a:prstGeom prst="rect">
            <a:avLst/>
          </a:prstGeom>
        </p:spPr>
        <p:txBody>
          <a:bodyPr>
            <a:normAutofit fontScale="525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Animation</a:t>
            </a:r>
            <a:br>
              <a:rPr kumimoji="0" lang="nl-NL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el 15"/>
          <p:cNvSpPr>
            <a:spLocks noGrp="1"/>
          </p:cNvSpPr>
          <p:nvPr>
            <p:ph type="title"/>
          </p:nvPr>
        </p:nvSpPr>
        <p:spPr>
          <a:xfrm>
            <a:off x="457200" y="1066428"/>
            <a:ext cx="4186808" cy="497210"/>
          </a:xfrm>
        </p:spPr>
        <p:txBody>
          <a:bodyPr/>
          <a:lstStyle/>
          <a:p>
            <a:r>
              <a:rPr lang="nl-NL" dirty="0" smtClean="0"/>
              <a:t>The CardsOnline Solution</a:t>
            </a:r>
            <a:endParaRPr lang="nl-NL" dirty="0"/>
          </a:p>
        </p:txBody>
      </p:sp>
      <p:pic>
        <p:nvPicPr>
          <p:cNvPr id="6" name="Afbeelding 5" descr="COL-scheduleblu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5630" y="1059582"/>
            <a:ext cx="6372741" cy="36788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Tijdelijke aanduiding voor inhoud 7" descr="CardsOnline-Service-Port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1792681"/>
            <a:ext cx="5987207" cy="3011317"/>
          </a:xfrm>
          <a:prstGeom prst="rect">
            <a:avLst/>
          </a:prstGeo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57200" y="1138436"/>
            <a:ext cx="8229600" cy="49721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CardsOnline Service Portal</a:t>
            </a:r>
            <a:br>
              <a:rPr lang="nl-NL" dirty="0" smtClean="0"/>
            </a:br>
            <a:r>
              <a:rPr lang="nl-NL" sz="1800" dirty="0" smtClean="0">
                <a:latin typeface="TitilliumText22L Rg" pitchFamily="50" charset="0"/>
              </a:rPr>
              <a:t>A service for your card holders</a:t>
            </a:r>
            <a:endParaRPr lang="nl-NL" sz="1800" dirty="0">
              <a:latin typeface="TitilliumText22L Rg" pitchFamily="50" charset="0"/>
            </a:endParaRPr>
          </a:p>
        </p:txBody>
      </p:sp>
      <p:sp>
        <p:nvSpPr>
          <p:cNvPr id="9" name="Tijdelijke aanduiding voor inhoud 8"/>
          <p:cNvSpPr>
            <a:spLocks noGrp="1"/>
          </p:cNvSpPr>
          <p:nvPr>
            <p:ph idx="1"/>
          </p:nvPr>
        </p:nvSpPr>
        <p:spPr>
          <a:xfrm>
            <a:off x="457200" y="1845022"/>
            <a:ext cx="4330824" cy="2886968"/>
          </a:xfrm>
        </p:spPr>
        <p:txBody>
          <a:bodyPr>
            <a:normAutofit lnSpcReduction="10000"/>
          </a:bodyPr>
          <a:lstStyle/>
          <a:p>
            <a:r>
              <a:rPr lang="en-US" sz="1600" dirty="0" smtClean="0"/>
              <a:t>Use the service on mobile, tablet and PC.</a:t>
            </a:r>
            <a:br>
              <a:rPr lang="en-US" sz="1600" dirty="0" smtClean="0"/>
            </a:br>
            <a:endParaRPr lang="en-US" sz="1600" dirty="0" smtClean="0"/>
          </a:p>
          <a:p>
            <a:r>
              <a:rPr lang="en-US" sz="1600" dirty="0" smtClean="0"/>
              <a:t>Customize to the look and feel of your organization.</a:t>
            </a:r>
            <a:br>
              <a:rPr lang="en-US" sz="1600" dirty="0" smtClean="0"/>
            </a:br>
            <a:endParaRPr lang="en-US" sz="1600" dirty="0" smtClean="0"/>
          </a:p>
          <a:p>
            <a:r>
              <a:rPr lang="en-US" sz="1600" dirty="0" smtClean="0"/>
              <a:t>Send notifications and requests to your </a:t>
            </a:r>
            <a:br>
              <a:rPr lang="en-US" sz="1600" dirty="0" smtClean="0"/>
            </a:br>
            <a:r>
              <a:rPr lang="en-US" sz="1600" dirty="0" smtClean="0"/>
              <a:t>card holders.</a:t>
            </a:r>
            <a:br>
              <a:rPr lang="en-US" sz="1600" dirty="0" smtClean="0"/>
            </a:br>
            <a:endParaRPr lang="en-US" sz="1600" dirty="0" smtClean="0"/>
          </a:p>
          <a:p>
            <a:r>
              <a:rPr lang="en-US" sz="1600" dirty="0" smtClean="0"/>
              <a:t>Receive card reports and requests from your card holders.</a:t>
            </a:r>
            <a:br>
              <a:rPr lang="en-US" sz="1600" dirty="0" smtClean="0"/>
            </a:b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845022"/>
            <a:ext cx="3898776" cy="2886968"/>
          </a:xfrm>
        </p:spPr>
        <p:txBody>
          <a:bodyPr>
            <a:normAutofit/>
          </a:bodyPr>
          <a:lstStyle/>
          <a:p>
            <a:pPr fontAlgn="base"/>
            <a:r>
              <a:rPr lang="en-US" sz="1600" dirty="0"/>
              <a:t>A user friendly experience optimized for smart devices</a:t>
            </a:r>
            <a:r>
              <a:rPr lang="en-US" sz="1600" dirty="0" smtClean="0"/>
              <a:t>.</a:t>
            </a:r>
          </a:p>
          <a:p>
            <a:pPr fontAlgn="base"/>
            <a:endParaRPr lang="en-US" sz="1600" dirty="0" smtClean="0"/>
          </a:p>
          <a:p>
            <a:pPr fontAlgn="base"/>
            <a:r>
              <a:rPr lang="en-US" sz="1600" dirty="0" smtClean="0"/>
              <a:t>The </a:t>
            </a:r>
            <a:r>
              <a:rPr lang="en-US" sz="1600" dirty="0"/>
              <a:t>CardsOnline Service Portal makes enrolment completion </a:t>
            </a:r>
            <a:r>
              <a:rPr lang="en-US" sz="1600" dirty="0" smtClean="0"/>
              <a:t>faster</a:t>
            </a:r>
            <a:br>
              <a:rPr lang="en-US" sz="1600" dirty="0" smtClean="0"/>
            </a:br>
            <a:endParaRPr lang="en-US" sz="1600" dirty="0" smtClean="0"/>
          </a:p>
          <a:p>
            <a:pPr fontAlgn="base"/>
            <a:r>
              <a:rPr lang="en-US" sz="1600" dirty="0" smtClean="0"/>
              <a:t>Reduces </a:t>
            </a:r>
            <a:r>
              <a:rPr lang="en-US" sz="1600" dirty="0"/>
              <a:t>the administrative </a:t>
            </a:r>
            <a:r>
              <a:rPr lang="en-US" sz="1600" dirty="0" smtClean="0"/>
              <a:t>load</a:t>
            </a:r>
            <a:br>
              <a:rPr lang="en-US" sz="1600" dirty="0" smtClean="0"/>
            </a:br>
            <a:endParaRPr lang="en-US" sz="1600" dirty="0" smtClean="0"/>
          </a:p>
          <a:p>
            <a:pPr fontAlgn="base"/>
            <a:r>
              <a:rPr lang="en-US" sz="1600" dirty="0" smtClean="0"/>
              <a:t>Card </a:t>
            </a:r>
            <a:r>
              <a:rPr lang="en-US" sz="1600" dirty="0"/>
              <a:t>holders can add </a:t>
            </a:r>
            <a:r>
              <a:rPr lang="en-US" sz="1600" dirty="0" smtClean="0"/>
              <a:t>data and a photo </a:t>
            </a:r>
            <a:r>
              <a:rPr lang="en-US" sz="1600" dirty="0"/>
              <a:t>in their own time.</a:t>
            </a:r>
            <a:endParaRPr lang="en-US" sz="1600" dirty="0" smtClean="0"/>
          </a:p>
          <a:p>
            <a:pPr fontAlgn="base"/>
            <a:endParaRPr lang="en-US" sz="1600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457200" y="1138436"/>
            <a:ext cx="8229600" cy="49721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CardsOnline Service Portal</a:t>
            </a:r>
            <a:br>
              <a:rPr lang="nl-NL" dirty="0" smtClean="0"/>
            </a:br>
            <a:r>
              <a:rPr lang="nl-NL" sz="1800" dirty="0" smtClean="0">
                <a:latin typeface="TitilliumText22L Rg" pitchFamily="50" charset="0"/>
              </a:rPr>
              <a:t>A service for your card holders</a:t>
            </a:r>
            <a:endParaRPr lang="en-US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066428"/>
            <a:ext cx="3754760" cy="497210"/>
          </a:xfrm>
        </p:spPr>
        <p:txBody>
          <a:bodyPr/>
          <a:lstStyle/>
          <a:p>
            <a:r>
              <a:rPr lang="nl-NL" dirty="0" smtClean="0"/>
              <a:t>CardsOnline Service Portal</a:t>
            </a:r>
            <a:endParaRPr lang="nl-NL" dirty="0"/>
          </a:p>
        </p:txBody>
      </p:sp>
      <p:sp>
        <p:nvSpPr>
          <p:cNvPr id="12" name="Tijdelijke aanduiding voor inhoud 1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1700" dirty="0" smtClean="0"/>
              <a:t>Notifications</a:t>
            </a:r>
            <a:br>
              <a:rPr lang="en-US" sz="1700" dirty="0" smtClean="0"/>
            </a:br>
            <a:endParaRPr lang="en-US" sz="1700" dirty="0" smtClean="0"/>
          </a:p>
          <a:p>
            <a:r>
              <a:rPr lang="en-US" sz="1700" dirty="0" smtClean="0"/>
              <a:t>Edit my data</a:t>
            </a:r>
            <a:br>
              <a:rPr lang="en-US" sz="1700" dirty="0" smtClean="0"/>
            </a:br>
            <a:endParaRPr lang="en-US" sz="1700" dirty="0" smtClean="0"/>
          </a:p>
          <a:p>
            <a:r>
              <a:rPr lang="en-US" sz="1700" dirty="0" smtClean="0"/>
              <a:t>Request new card</a:t>
            </a:r>
            <a:br>
              <a:rPr lang="en-US" sz="1700" dirty="0" smtClean="0"/>
            </a:br>
            <a:endParaRPr lang="en-US" sz="1700" dirty="0" smtClean="0"/>
          </a:p>
          <a:p>
            <a:r>
              <a:rPr lang="en-US" sz="1700" dirty="0" smtClean="0"/>
              <a:t>Balance check</a:t>
            </a:r>
            <a:br>
              <a:rPr lang="en-US" sz="1700" dirty="0" smtClean="0"/>
            </a:br>
            <a:endParaRPr lang="en-US" sz="1700" dirty="0" smtClean="0"/>
          </a:p>
          <a:p>
            <a:r>
              <a:rPr lang="en-US" sz="1700" dirty="0" smtClean="0"/>
              <a:t>Confirm card reception</a:t>
            </a:r>
            <a:br>
              <a:rPr lang="en-US" sz="1700" dirty="0" smtClean="0"/>
            </a:br>
            <a:endParaRPr lang="en-US" sz="1700" dirty="0" smtClean="0"/>
          </a:p>
          <a:p>
            <a:r>
              <a:rPr lang="en-US" sz="1700" dirty="0" smtClean="0"/>
              <a:t>Temporary card block</a:t>
            </a:r>
          </a:p>
          <a:p>
            <a:endParaRPr lang="nl-NL" dirty="0"/>
          </a:p>
        </p:txBody>
      </p:sp>
      <p:pic>
        <p:nvPicPr>
          <p:cNvPr id="6" name="Afbeelding 5" descr="screenshot_van_COL_service_portal_iPad_corpora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1008112"/>
            <a:ext cx="2814216" cy="3939902"/>
          </a:xfrm>
          <a:prstGeom prst="rect">
            <a:avLst/>
          </a:prstGeom>
        </p:spPr>
      </p:pic>
      <p:pic>
        <p:nvPicPr>
          <p:cNvPr id="7" name="Afbeelding 6" descr="Col-Service-Portal-for-iPhone6-corporat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995686"/>
            <a:ext cx="1701468" cy="2835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CardsOnline-Pack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2629095"/>
            <a:ext cx="4932040" cy="2173678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/>
        </p:nvGraphicFramePr>
        <p:xfrm>
          <a:off x="4427984" y="1203598"/>
          <a:ext cx="4968552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467544" y="987574"/>
            <a:ext cx="3312368" cy="792088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/>
            </a:r>
            <a:br>
              <a:rPr lang="nl-NL" dirty="0" smtClean="0"/>
            </a:br>
            <a:r>
              <a:rPr lang="nl-NL" dirty="0"/>
              <a:t/>
            </a:r>
            <a:br>
              <a:rPr lang="nl-NL" dirty="0"/>
            </a:br>
            <a:r>
              <a:rPr lang="nl-NL" dirty="0" smtClean="0"/>
              <a:t>ID Solutions</a:t>
            </a:r>
            <a:br>
              <a:rPr lang="nl-NL" dirty="0" smtClean="0"/>
            </a:br>
            <a:r>
              <a:rPr lang="nl-NL" sz="1800" dirty="0" smtClean="0">
                <a:latin typeface="TitilliumText22L Rg" pitchFamily="50" charset="0"/>
              </a:rPr>
              <a:t>Corporate</a:t>
            </a:r>
            <a:endParaRPr lang="nl-NL" sz="1800" dirty="0">
              <a:latin typeface="TitilliumText22L Rg" pitchFamily="50" charset="0"/>
            </a:endParaRPr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ScreenCheck offers specific ID solutions for example the </a:t>
            </a:r>
            <a:r>
              <a:rPr lang="en-US" dirty="0"/>
              <a:t>V</a:t>
            </a:r>
            <a:r>
              <a:rPr lang="en-US" dirty="0" smtClean="0"/>
              <a:t>ertical Corporate.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38436"/>
            <a:ext cx="3898776" cy="49721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CardsOnline Business </a:t>
            </a:r>
            <a:br>
              <a:rPr lang="nl-NL" dirty="0" smtClean="0"/>
            </a:br>
            <a:r>
              <a:rPr lang="nl-NL" sz="1800" dirty="0" smtClean="0">
                <a:latin typeface="TitilliumText22L Rg" pitchFamily="50" charset="0"/>
              </a:rPr>
              <a:t>The complete ID solution you can trust</a:t>
            </a:r>
            <a:endParaRPr lang="nl-NL" sz="1800" dirty="0">
              <a:latin typeface="TitilliumText22L Rg" pitchFamily="50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845022"/>
            <a:ext cx="3898776" cy="2886968"/>
          </a:xfrm>
        </p:spPr>
        <p:txBody>
          <a:bodyPr>
            <a:normAutofit/>
          </a:bodyPr>
          <a:lstStyle/>
          <a:p>
            <a:r>
              <a:rPr lang="nl-NL" sz="1600" dirty="0" smtClean="0"/>
              <a:t>Efficient card production, encoding and activation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 </a:t>
            </a:r>
          </a:p>
          <a:p>
            <a:r>
              <a:rPr lang="en-US" sz="1600" dirty="0" smtClean="0"/>
              <a:t>Online </a:t>
            </a:r>
            <a:r>
              <a:rPr lang="en-US" sz="1600" dirty="0"/>
              <a:t>access and management </a:t>
            </a:r>
            <a:r>
              <a:rPr lang="en-US" sz="1600" dirty="0" smtClean="0"/>
              <a:t>of card </a:t>
            </a:r>
            <a:r>
              <a:rPr lang="en-US" sz="1600" dirty="0"/>
              <a:t>holders </a:t>
            </a:r>
            <a:r>
              <a:rPr lang="en-US" sz="1600" dirty="0" smtClean="0"/>
              <a:t>data.</a:t>
            </a:r>
          </a:p>
          <a:p>
            <a:endParaRPr lang="en-US" sz="1600" dirty="0" smtClean="0"/>
          </a:p>
          <a:p>
            <a:r>
              <a:rPr lang="en-US" sz="1600" dirty="0" smtClean="0"/>
              <a:t>Setup for multiple locations, </a:t>
            </a:r>
            <a:br>
              <a:rPr lang="en-US" sz="1600" dirty="0" smtClean="0"/>
            </a:br>
            <a:r>
              <a:rPr lang="en-US" sz="1600" dirty="0" smtClean="0"/>
              <a:t>that can have their own brand </a:t>
            </a:r>
            <a:br>
              <a:rPr lang="en-US" sz="1600" dirty="0" smtClean="0"/>
            </a:br>
            <a:r>
              <a:rPr lang="en-US" sz="1600" dirty="0" smtClean="0"/>
              <a:t>and card design.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nl-NL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38436"/>
            <a:ext cx="4258816" cy="49721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CardsOnline Industrie</a:t>
            </a:r>
            <a:br>
              <a:rPr lang="nl-NL" dirty="0" smtClean="0"/>
            </a:br>
            <a:r>
              <a:rPr lang="nl-NL" sz="1800" dirty="0" smtClean="0">
                <a:latin typeface="TitilliumText22L Rg" pitchFamily="50" charset="0"/>
              </a:rPr>
              <a:t>The complete ID solution you can trust</a:t>
            </a:r>
            <a:endParaRPr lang="nl-NL" sz="1800" dirty="0">
              <a:latin typeface="TitilliumText22L Rg" pitchFamily="50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851670"/>
            <a:ext cx="3898776" cy="2886968"/>
          </a:xfrm>
        </p:spPr>
        <p:txBody>
          <a:bodyPr>
            <a:normAutofit/>
          </a:bodyPr>
          <a:lstStyle/>
          <a:p>
            <a:r>
              <a:rPr lang="nl-NL" sz="1600" dirty="0" smtClean="0"/>
              <a:t>Automatic controlled profiles</a:t>
            </a:r>
          </a:p>
          <a:p>
            <a:pPr marL="0" indent="0">
              <a:buNone/>
            </a:pPr>
            <a:endParaRPr lang="nl-NL" sz="1600" dirty="0" smtClean="0"/>
          </a:p>
          <a:p>
            <a:r>
              <a:rPr lang="en-US" sz="1600" dirty="0" smtClean="0"/>
              <a:t>Use of CardsOnline in the Cloud or local installation</a:t>
            </a:r>
          </a:p>
          <a:p>
            <a:endParaRPr lang="en-US" sz="1600" dirty="0" smtClean="0"/>
          </a:p>
          <a:p>
            <a:r>
              <a:rPr lang="en-US" sz="1600" dirty="0" smtClean="0"/>
              <a:t>Low costs per card </a:t>
            </a:r>
            <a:br>
              <a:rPr lang="en-US" sz="1600" dirty="0" smtClean="0"/>
            </a:br>
            <a:endParaRPr lang="en-US" sz="1600" dirty="0" smtClean="0"/>
          </a:p>
          <a:p>
            <a:r>
              <a:rPr lang="en-US" sz="1600" dirty="0" smtClean="0"/>
              <a:t>Get started right away!</a:t>
            </a:r>
          </a:p>
          <a:p>
            <a:endParaRPr lang="nl-NL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38436"/>
            <a:ext cx="3898776" cy="49721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CardsOnline Leisure</a:t>
            </a:r>
            <a:r>
              <a:rPr lang="en-US" b="1" dirty="0">
                <a:latin typeface="TitilliumText22L Rg" pitchFamily="50" charset="0"/>
              </a:rPr>
              <a:t/>
            </a:r>
            <a:br>
              <a:rPr lang="en-US" b="1" dirty="0">
                <a:latin typeface="TitilliumText22L Rg" pitchFamily="50" charset="0"/>
              </a:rPr>
            </a:br>
            <a:r>
              <a:rPr lang="en-US" sz="1800" dirty="0" smtClean="0">
                <a:latin typeface="TitilliumText22L Rg" pitchFamily="50" charset="0"/>
              </a:rPr>
              <a:t>One Card Solution</a:t>
            </a:r>
            <a:endParaRPr lang="nl-NL" sz="1800" dirty="0">
              <a:latin typeface="TitilliumText22L Rg" pitchFamily="50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845022"/>
            <a:ext cx="3898776" cy="2886968"/>
          </a:xfrm>
        </p:spPr>
        <p:txBody>
          <a:bodyPr>
            <a:normAutofit/>
          </a:bodyPr>
          <a:lstStyle/>
          <a:p>
            <a:r>
              <a:rPr lang="en-US" sz="1600" dirty="0"/>
              <a:t>Create a card as a key for </a:t>
            </a:r>
            <a:r>
              <a:rPr lang="en-US" sz="1600" dirty="0" smtClean="0"/>
              <a:t>access and</a:t>
            </a:r>
            <a:br>
              <a:rPr lang="en-US" sz="1600" dirty="0" smtClean="0"/>
            </a:br>
            <a:r>
              <a:rPr lang="en-US" sz="1600" dirty="0" smtClean="0"/>
              <a:t>a card for spending all-in-one.</a:t>
            </a:r>
            <a:br>
              <a:rPr lang="en-US" sz="1600" dirty="0" smtClean="0"/>
            </a:br>
            <a:endParaRPr lang="en-US" sz="1600" dirty="0" smtClean="0"/>
          </a:p>
          <a:p>
            <a:r>
              <a:rPr lang="en-US" sz="1600" dirty="0"/>
              <a:t>Suited for small and </a:t>
            </a:r>
            <a:r>
              <a:rPr lang="en-US" sz="1600" dirty="0" smtClean="0"/>
              <a:t>large organisations</a:t>
            </a:r>
            <a:br>
              <a:rPr lang="en-US" sz="1600" dirty="0" smtClean="0"/>
            </a:br>
            <a:endParaRPr lang="en-US" sz="1600" dirty="0" smtClean="0"/>
          </a:p>
          <a:p>
            <a:r>
              <a:rPr lang="en-US" sz="1600" dirty="0"/>
              <a:t>Access from </a:t>
            </a:r>
            <a:r>
              <a:rPr lang="en-US" sz="1600" dirty="0" smtClean="0"/>
              <a:t>smart phone, tablet and PC for </a:t>
            </a:r>
            <a:r>
              <a:rPr lang="en-US" sz="1600" dirty="0"/>
              <a:t>your card </a:t>
            </a:r>
            <a:r>
              <a:rPr lang="en-US" sz="1600" dirty="0" smtClean="0"/>
              <a:t>holders</a:t>
            </a:r>
            <a:r>
              <a:rPr lang="en-US" sz="1800" dirty="0" smtClean="0"/>
              <a:t/>
            </a:r>
            <a:br>
              <a:rPr lang="en-US" sz="1800" dirty="0" smtClean="0"/>
            </a:br>
            <a:endParaRPr lang="en-US" sz="18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ScreenCheck Email">
      <a:dk1>
        <a:srgbClr val="000000"/>
      </a:dk1>
      <a:lt1>
        <a:srgbClr val="FFFFFF"/>
      </a:lt1>
      <a:dk2>
        <a:srgbClr val="282727"/>
      </a:dk2>
      <a:lt2>
        <a:srgbClr val="FFFFFF"/>
      </a:lt2>
      <a:accent1>
        <a:srgbClr val="3291C5"/>
      </a:accent1>
      <a:accent2>
        <a:srgbClr val="12B5B3"/>
      </a:accent2>
      <a:accent3>
        <a:srgbClr val="62BF76"/>
      </a:accent3>
      <a:accent4>
        <a:srgbClr val="A2CF46"/>
      </a:accent4>
      <a:accent5>
        <a:srgbClr val="F3C325"/>
      </a:accent5>
      <a:accent6>
        <a:srgbClr val="EA8B19"/>
      </a:accent6>
      <a:hlink>
        <a:srgbClr val="000000"/>
      </a:hlink>
      <a:folHlink>
        <a:srgbClr val="7F7F7F"/>
      </a:folHlink>
    </a:clrScheme>
    <a:fontScheme name="CardsOnline Corporate">
      <a:majorFont>
        <a:latin typeface="TitilliumText22L Xb"/>
        <a:ea typeface=""/>
        <a:cs typeface=""/>
      </a:majorFont>
      <a:minorFont>
        <a:latin typeface="Calibri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</TotalTime>
  <Words>107</Words>
  <Application>Microsoft Office PowerPoint</Application>
  <PresentationFormat>On-screen Show (16:9)</PresentationFormat>
  <Paragraphs>54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TitilliumText22L Rg</vt:lpstr>
      <vt:lpstr>TitilliumText22L Xb</vt:lpstr>
      <vt:lpstr>Office-thema</vt:lpstr>
      <vt:lpstr>Corporate</vt:lpstr>
      <vt:lpstr>The CardsOnline Solution</vt:lpstr>
      <vt:lpstr>CardsOnline Service Portal A service for your card holders</vt:lpstr>
      <vt:lpstr>CardsOnline Service Portal A service for your card holders</vt:lpstr>
      <vt:lpstr>CardsOnline Service Portal</vt:lpstr>
      <vt:lpstr>  ID Solutions Corporate</vt:lpstr>
      <vt:lpstr>CardsOnline Business  The complete ID solution you can trust</vt:lpstr>
      <vt:lpstr>CardsOnline Industrie The complete ID solution you can trust</vt:lpstr>
      <vt:lpstr>CardsOnline Leisure One Card Solution</vt:lpstr>
      <vt:lpstr>CardsOnline Sport/Events One Card Solution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Margriet</dc:creator>
  <cp:lastModifiedBy>Margriet Spriensma</cp:lastModifiedBy>
  <cp:revision>97</cp:revision>
  <dcterms:created xsi:type="dcterms:W3CDTF">2015-10-07T08:01:46Z</dcterms:created>
  <dcterms:modified xsi:type="dcterms:W3CDTF">2017-01-24T16:24:08Z</dcterms:modified>
</cp:coreProperties>
</file>