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notesSlides/notesSlide13.xml" ContentType="application/vnd.openxmlformats-officedocument.presentationml.notesSlide+xml"/>
  <Override PartName="/docProps/custom.xml" ContentType="application/vnd.openxmlformats-officedocument.custom-propertie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1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8" r:id="rId13"/>
    <p:sldId id="267" r:id="rId14"/>
  </p:sldIdLst>
  <p:sldSz cx="9144000" cy="5143500" type="screen16x9"/>
  <p:notesSz cx="6858000" cy="9144000"/>
  <p:defaultTextStyle>
    <a:lvl1pPr marL="0" algn="l" rtl="0" latinLnBrk="0">
      <a:defRPr lang="nl-NL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latinLnBrk="0">
      <a:defRPr lang="nl-NL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latinLnBrk="0">
      <a:defRPr lang="nl-NL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latinLnBrk="0">
      <a:defRPr lang="nl-NL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latinLnBrk="0">
      <a:defRPr lang="nl-NL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 latinLnBrk="0">
      <a:defRPr lang="nl-NL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 latinLnBrk="0">
      <a:defRPr lang="nl-NL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 latinLnBrk="0">
      <a:defRPr lang="nl-NL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 latinLnBrk="0">
      <a:defRPr lang="nl-NL" sz="1800" kern="1200">
        <a:solidFill>
          <a:schemeClr val="tx1"/>
        </a:solidFill>
        <a:latin typeface="+mn-lt"/>
        <a:ea typeface="+mn-ea"/>
        <a:cs typeface="+mn-cs"/>
      </a:defRPr>
    </a:lvl9pPr>
    <a:extLst/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130" autoAdjust="0"/>
    <p:restoredTop sz="87621" autoAdjust="0"/>
  </p:normalViewPr>
  <p:slideViewPr>
    <p:cSldViewPr>
      <p:cViewPr varScale="1">
        <p:scale>
          <a:sx n="132" d="100"/>
          <a:sy n="132" d="100"/>
        </p:scale>
        <p:origin x="-294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l" latinLnBrk="0">
              <a:defRPr lang="nl-NL" sz="1200"/>
            </a:lvl1pPr>
            <a:extLst/>
          </a:lstStyle>
          <a:p>
            <a:endParaRPr lang="nl-NL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r" latinLnBrk="0">
              <a:defRPr lang="nl-NL" sz="1200"/>
            </a:lvl1pPr>
            <a:extLst/>
          </a:lstStyle>
          <a:p>
            <a:fld id="{A8ADFD5B-A66C-449C-B6E8-FB716D07777D}" type="datetimeFigureOut">
              <a:rPr/>
              <a:pPr/>
              <a:t>30-6-2006</a:t>
            </a:fld>
            <a:endParaRPr lang="nl-NL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rtlCol="0" anchor="ctr"/>
          <a:lstStyle>
            <a:extLst/>
          </a:lstStyle>
          <a:p>
            <a:endParaRPr lang="nl-NL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rtlCol="0">
            <a:normAutofit/>
          </a:bodyPr>
          <a:lstStyle>
            <a:extLst/>
          </a:lstStyle>
          <a:p>
            <a:pPr lvl="0"/>
            <a:r>
              <a:rPr lang="nl-NL"/>
              <a:t>Klik om de stijlen van de modeltekst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l" latinLnBrk="0">
              <a:defRPr lang="nl-NL" sz="1200"/>
            </a:lvl1pPr>
            <a:extLst/>
          </a:lstStyle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r" latinLnBrk="0">
              <a:defRPr lang="nl-NL" sz="1200"/>
            </a:lvl1pPr>
            <a:extLst/>
          </a:lstStyle>
          <a:p>
            <a:fld id="{CA5D3BF3-D352-46FC-8343-31F56E6730EA}" type="slidenum">
              <a:rPr/>
              <a:pPr/>
              <a:t>‹nr.›</a:t>
            </a:fld>
            <a:endParaRPr lang="nl-N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rtl="0" latinLnBrk="0">
      <a:defRPr lang="nl-NL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latinLnBrk="0">
      <a:defRPr lang="nl-NL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latinLnBrk="0">
      <a:defRPr lang="nl-NL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latinLnBrk="0">
      <a:defRPr lang="nl-NL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latinLnBrk="0">
      <a:defRPr lang="nl-NL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 latinLnBrk="0">
      <a:defRPr lang="nl-NL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 latinLnBrk="0">
      <a:defRPr lang="nl-NL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 latinLnBrk="0">
      <a:defRPr lang="nl-NL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 latinLnBrk="0">
      <a:defRPr lang="nl-NL" sz="1200" kern="1200">
        <a:solidFill>
          <a:schemeClr val="tx1"/>
        </a:solidFill>
        <a:latin typeface="+mn-lt"/>
        <a:ea typeface="+mn-ea"/>
        <a:cs typeface="+mn-cs"/>
      </a:defRPr>
    </a:lvl9pPr>
    <a:extLst/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2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nl-NL" dirty="0"/>
          </a:p>
        </p:txBody>
      </p:sp>
      <p:sp>
        <p:nvSpPr>
          <p:cNvPr id="4" name="Rectangl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CA5D3BF3-D352-46FC-8343-31F56E6730EA}" type="slidenum">
              <a:rPr lang="nl-NL" smtClean="0"/>
              <a:pPr/>
              <a:t>1</a:t>
            </a:fld>
            <a:endParaRPr lang="nl-NL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2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nl-NL"/>
          </a:p>
        </p:txBody>
      </p:sp>
      <p:sp>
        <p:nvSpPr>
          <p:cNvPr id="4" name="Rectangl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CA5D3BF3-D352-46FC-8343-31F56E6730EA}" type="slidenum">
              <a:rPr lang="nl-NL" smtClean="0"/>
              <a:pPr/>
              <a:t>10</a:t>
            </a:fld>
            <a:endParaRPr lang="nl-NL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2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nl-NL"/>
          </a:p>
        </p:txBody>
      </p:sp>
      <p:sp>
        <p:nvSpPr>
          <p:cNvPr id="4" name="Rectangl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CA5D3BF3-D352-46FC-8343-31F56E6730EA}" type="slidenum">
              <a:rPr lang="nl-NL" smtClean="0"/>
              <a:pPr/>
              <a:t>11</a:t>
            </a:fld>
            <a:endParaRPr lang="nl-NL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2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nl-NL"/>
          </a:p>
        </p:txBody>
      </p:sp>
      <p:sp>
        <p:nvSpPr>
          <p:cNvPr id="4" name="Rectangl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CA5D3BF3-D352-46FC-8343-31F56E6730EA}" type="slidenum">
              <a:rPr lang="nl-NL" smtClean="0"/>
              <a:pPr/>
              <a:t>12</a:t>
            </a:fld>
            <a:endParaRPr lang="nl-NL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2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nl-NL"/>
          </a:p>
        </p:txBody>
      </p:sp>
      <p:sp>
        <p:nvSpPr>
          <p:cNvPr id="4" name="Rectangl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CA5D3BF3-D352-46FC-8343-31F56E6730EA}" type="slidenum">
              <a:rPr lang="nl-NL" smtClean="0"/>
              <a:pPr/>
              <a:t>13</a:t>
            </a:fld>
            <a:endParaRPr lang="nl-NL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2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nl-NL"/>
          </a:p>
        </p:txBody>
      </p:sp>
      <p:sp>
        <p:nvSpPr>
          <p:cNvPr id="4" name="Rectangl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CA5D3BF3-D352-46FC-8343-31F56E6730EA}" type="slidenum">
              <a:rPr lang="nl-NL" smtClean="0"/>
              <a:pPr/>
              <a:t>2</a:t>
            </a:fld>
            <a:endParaRPr lang="nl-NL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2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nl-NL"/>
          </a:p>
        </p:txBody>
      </p:sp>
      <p:sp>
        <p:nvSpPr>
          <p:cNvPr id="4" name="Rectangl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CA5D3BF3-D352-46FC-8343-31F56E6730EA}" type="slidenum">
              <a:rPr lang="nl-NL" smtClean="0"/>
              <a:pPr/>
              <a:t>3</a:t>
            </a:fld>
            <a:endParaRPr lang="nl-NL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2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nl-NL"/>
          </a:p>
        </p:txBody>
      </p:sp>
      <p:sp>
        <p:nvSpPr>
          <p:cNvPr id="4" name="Rectangl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CA5D3BF3-D352-46FC-8343-31F56E6730EA}" type="slidenum">
              <a:rPr lang="nl-NL" smtClean="0"/>
              <a:pPr/>
              <a:t>4</a:t>
            </a:fld>
            <a:endParaRPr lang="nl-NL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2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nl-NL"/>
          </a:p>
        </p:txBody>
      </p:sp>
      <p:sp>
        <p:nvSpPr>
          <p:cNvPr id="4" name="Rectangl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CA5D3BF3-D352-46FC-8343-31F56E6730EA}" type="slidenum">
              <a:rPr lang="nl-NL" smtClean="0"/>
              <a:pPr/>
              <a:t>5</a:t>
            </a:fld>
            <a:endParaRPr lang="nl-NL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2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nl-NL"/>
          </a:p>
        </p:txBody>
      </p:sp>
      <p:sp>
        <p:nvSpPr>
          <p:cNvPr id="4" name="Rectangl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CA5D3BF3-D352-46FC-8343-31F56E6730EA}" type="slidenum">
              <a:rPr lang="nl-NL" smtClean="0"/>
              <a:pPr/>
              <a:t>6</a:t>
            </a:fld>
            <a:endParaRPr lang="nl-NL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2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nl-NL"/>
          </a:p>
        </p:txBody>
      </p:sp>
      <p:sp>
        <p:nvSpPr>
          <p:cNvPr id="4" name="Rectangl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CA5D3BF3-D352-46FC-8343-31F56E6730EA}" type="slidenum">
              <a:rPr lang="nl-NL" smtClean="0"/>
              <a:pPr/>
              <a:t>7</a:t>
            </a:fld>
            <a:endParaRPr lang="nl-NL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2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nl-NL"/>
          </a:p>
        </p:txBody>
      </p:sp>
      <p:sp>
        <p:nvSpPr>
          <p:cNvPr id="4" name="Rectangl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CA5D3BF3-D352-46FC-8343-31F56E6730EA}" type="slidenum">
              <a:rPr lang="nl-NL" smtClean="0"/>
              <a:pPr/>
              <a:t>8</a:t>
            </a:fld>
            <a:endParaRPr lang="nl-NL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2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nl-NL"/>
          </a:p>
        </p:txBody>
      </p:sp>
      <p:sp>
        <p:nvSpPr>
          <p:cNvPr id="4" name="Rectangl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CA5D3BF3-D352-46FC-8343-31F56E6730EA}" type="slidenum">
              <a:rPr lang="nl-NL" smtClean="0"/>
              <a:pPr/>
              <a:t>9</a:t>
            </a:fld>
            <a:endParaRPr lang="nl-NL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eldia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478274"/>
            <a:ext cx="9144000" cy="665226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nl-NL"/>
          </a:p>
        </p:txBody>
      </p:sp>
      <p:sp>
        <p:nvSpPr>
          <p:cNvPr id="10" name="Rectangle 9"/>
          <p:cNvSpPr/>
          <p:nvPr/>
        </p:nvSpPr>
        <p:spPr>
          <a:xfrm>
            <a:off x="-9144" y="4539996"/>
            <a:ext cx="2249424" cy="534924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nl-NL"/>
          </a:p>
        </p:txBody>
      </p:sp>
      <p:sp>
        <p:nvSpPr>
          <p:cNvPr id="11" name="Rectangle 10"/>
          <p:cNvSpPr/>
          <p:nvPr/>
        </p:nvSpPr>
        <p:spPr>
          <a:xfrm>
            <a:off x="2359152" y="4533138"/>
            <a:ext cx="6784848" cy="534924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nl-NL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362200" y="4537528"/>
            <a:ext cx="6515100" cy="514350"/>
          </a:xfrm>
        </p:spPr>
        <p:txBody>
          <a:bodyPr anchor="ctr"/>
          <a:lstStyle>
            <a:lvl1pPr marL="0" indent="0" algn="l" eaLnBrk="1" latinLnBrk="0" hangingPunct="1">
              <a:buNone/>
              <a:defRPr kumimoji="0" lang="nl-NL" sz="2800">
                <a:solidFill>
                  <a:srgbClr val="FFFFFF"/>
                </a:solidFill>
              </a:defRPr>
            </a:lvl1pPr>
            <a:lvl2pPr marL="457200" indent="0" algn="ctr" eaLnBrk="1" latinLnBrk="0" hangingPunct="1">
              <a:buNone/>
            </a:lvl2pPr>
            <a:lvl3pPr marL="914400" indent="0" algn="ctr" eaLnBrk="1" latinLnBrk="0" hangingPunct="1">
              <a:buNone/>
            </a:lvl3pPr>
            <a:lvl4pPr marL="1371600" indent="0" algn="ctr" eaLnBrk="1" latinLnBrk="0" hangingPunct="1">
              <a:buNone/>
            </a:lvl4pPr>
            <a:lvl5pPr marL="1828800" indent="0" algn="ctr" eaLnBrk="1" latinLnBrk="0" hangingPunct="1">
              <a:buNone/>
            </a:lvl5pPr>
            <a:lvl6pPr marL="2286000" indent="0" algn="ctr" eaLnBrk="1" latinLnBrk="0" hangingPunct="1">
              <a:buNone/>
            </a:lvl6pPr>
            <a:lvl7pPr marL="2743200" indent="0" algn="ctr" eaLnBrk="1" latinLnBrk="0" hangingPunct="1">
              <a:buNone/>
            </a:lvl7pPr>
            <a:lvl8pPr marL="3200400" indent="0" algn="ctr" eaLnBrk="1" latinLnBrk="0" hangingPunct="1">
              <a:buNone/>
            </a:lvl8pPr>
            <a:lvl9pPr marL="3657600" indent="0" algn="ctr" eaLnBrk="1" latinLnBrk="0" hangingPunct="1">
              <a:buNone/>
            </a:lvl9pPr>
            <a:extLst/>
          </a:lstStyle>
          <a:p>
            <a:pPr eaLnBrk="1" latinLnBrk="0" hangingPunct="1"/>
            <a:r>
              <a:rPr lang="nl-NL" smtClean="0"/>
              <a:t>Klik om het opmaakprofiel van de modelondertitel te bewerken</a:t>
            </a:r>
            <a:endParaRPr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76200" y="4551524"/>
            <a:ext cx="2057400" cy="514350"/>
          </a:xfrm>
        </p:spPr>
        <p:txBody>
          <a:bodyPr>
            <a:noAutofit/>
          </a:bodyPr>
          <a:lstStyle>
            <a:lvl1pPr algn="ctr" eaLnBrk="1" latinLnBrk="0" hangingPunct="1">
              <a:defRPr kumimoji="0" lang="nl-NL" sz="2000">
                <a:solidFill>
                  <a:srgbClr val="FFFFFF"/>
                </a:solidFill>
              </a:defRPr>
            </a:lvl1pPr>
            <a:extLst/>
          </a:lstStyle>
          <a:p>
            <a:pPr algn="ctr"/>
            <a:fld id="{047E157E-8DCB-4F70-A0AF-5EB586A91DD4}" type="datetime1">
              <a:rPr kumimoji="0" lang="nl-NL">
                <a:solidFill>
                  <a:srgbClr val="FFFFFF"/>
                </a:solidFill>
              </a:rPr>
              <a:pPr algn="ctr"/>
              <a:t>4-3-2015</a:t>
            </a:fld>
            <a:endParaRPr kumimoji="0" lang="nl-NL" sz="2000">
              <a:solidFill>
                <a:srgbClr val="FFFFFF"/>
              </a:solidFill>
            </a:endParaRPr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085393" y="177404"/>
            <a:ext cx="5867400" cy="273844"/>
          </a:xfrm>
        </p:spPr>
        <p:txBody>
          <a:bodyPr/>
          <a:lstStyle>
            <a:lvl1pPr algn="r" eaLnBrk="1" latinLnBrk="0" hangingPunct="1">
              <a:defRPr kumimoji="0" lang="nl-NL">
                <a:solidFill>
                  <a:schemeClr val="tx2"/>
                </a:solidFill>
              </a:defRPr>
            </a:lvl1pPr>
            <a:extLst/>
          </a:lstStyle>
          <a:p>
            <a:pPr algn="r"/>
            <a:endParaRPr kumimoji="0" lang="nl-NL">
              <a:solidFill>
                <a:schemeClr val="tx2"/>
              </a:solidFill>
            </a:endParaRPr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001000" y="171450"/>
            <a:ext cx="838200" cy="285750"/>
          </a:xfrm>
        </p:spPr>
        <p:txBody>
          <a:bodyPr/>
          <a:lstStyle>
            <a:lvl1pPr eaLnBrk="1" latinLnBrk="0" hangingPunct="1">
              <a:defRPr kumimoji="0" lang="nl-NL">
                <a:solidFill>
                  <a:schemeClr val="tx2"/>
                </a:solidFill>
              </a:defRPr>
            </a:lvl1pPr>
            <a:extLst/>
          </a:lstStyle>
          <a:p>
            <a:fld id="{8F82E0A0-C266-4798-8C8F-B9F91E9DA37E}" type="slidenum">
              <a:rPr kumimoji="0" lang="nl-NL">
                <a:solidFill>
                  <a:schemeClr val="tx2"/>
                </a:solidFill>
              </a:rPr>
              <a:pPr/>
              <a:t>‹nr.›</a:t>
            </a:fld>
            <a:endParaRPr kumimoji="0" lang="nl-NL">
              <a:solidFill>
                <a:schemeClr val="tx2"/>
              </a:solidFill>
            </a:endParaRPr>
          </a:p>
        </p:txBody>
      </p:sp>
      <p:sp>
        <p:nvSpPr>
          <p:cNvPr id="12" name="Rectangle 11"/>
          <p:cNvSpPr>
            <a:spLocks noGrp="1"/>
          </p:cNvSpPr>
          <p:nvPr>
            <p:ph type="title"/>
          </p:nvPr>
        </p:nvSpPr>
        <p:spPr>
          <a:xfrm>
            <a:off x="2362200" y="2343150"/>
            <a:ext cx="6477000" cy="2038350"/>
          </a:xfrm>
        </p:spPr>
        <p:txBody>
          <a:bodyPr rtlCol="0" anchor="b"/>
          <a:lstStyle>
            <a:lvl1pPr eaLnBrk="1" latinLnBrk="0" hangingPunct="1">
              <a:defRPr kumimoji="0" lang="nl-NL" cap="all" baseline="0"/>
            </a:lvl1pPr>
            <a:extLst/>
          </a:lstStyle>
          <a:p>
            <a:pPr eaLnBrk="1" latinLnBrk="0" hangingPunct="1"/>
            <a:r>
              <a:rPr lang="nl-NL" smtClean="0"/>
              <a:t>Klik om de stijl te bewerken</a:t>
            </a:r>
            <a:endParaRPr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angepaste indel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pPr eaLnBrk="1" latinLnBrk="0" hangingPunct="1"/>
            <a:r>
              <a:rPr lang="nl-NL" smtClean="0"/>
              <a:t>Klik om de stijl te bewerken</a:t>
            </a:r>
            <a:endParaRPr/>
          </a:p>
        </p:txBody>
      </p:sp>
      <p:sp>
        <p:nvSpPr>
          <p:cNvPr id="3" name="Rectangle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4606EA6-EFEA-4C30-9264-4F9291A5780D}" type="datetime1">
              <a:rPr/>
              <a:pPr/>
              <a:t>30-6-2006</a:t>
            </a:fld>
            <a:endParaRPr kumimoji="0" lang="nl-NL"/>
          </a:p>
        </p:txBody>
      </p:sp>
      <p:sp>
        <p:nvSpPr>
          <p:cNvPr id="4" name="Rectangle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nl-NL"/>
          </a:p>
        </p:txBody>
      </p:sp>
      <p:sp>
        <p:nvSpPr>
          <p:cNvPr id="5" name="Rectangl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 algn="ctr"/>
            <a:fld id="{8F82E0A0-C266-4798-8C8F-B9F91E9DA37E}" type="slidenum">
              <a:rPr kumimoji="0" lang="nl-NL" sz="1400" b="1">
                <a:solidFill>
                  <a:srgbClr val="FFFFFF"/>
                </a:solidFill>
              </a:rPr>
              <a:pPr algn="ctr"/>
              <a:t>‹nr.›</a:t>
            </a:fld>
            <a:endParaRPr kumimoji="0" lang="nl-NL"/>
          </a:p>
        </p:txBody>
      </p:sp>
      <p:sp>
        <p:nvSpPr>
          <p:cNvPr id="7" name="Rectangle 6"/>
          <p:cNvSpPr>
            <a:spLocks noGrp="1"/>
          </p:cNvSpPr>
          <p:nvPr>
            <p:ph sz="quarter" idx="13"/>
          </p:nvPr>
        </p:nvSpPr>
        <p:spPr>
          <a:xfrm>
            <a:off x="609600" y="1352550"/>
            <a:ext cx="8153400" cy="3276600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nl-NL" smtClean="0"/>
              <a:t>Klik om de modelstijlen te bewerken</a:t>
            </a:r>
          </a:p>
          <a:p>
            <a:pPr lvl="1" eaLnBrk="1" latinLnBrk="0" hangingPunct="1"/>
            <a:r>
              <a:rPr lang="nl-NL" smtClean="0"/>
              <a:t>Tweede niveau</a:t>
            </a:r>
          </a:p>
          <a:p>
            <a:pPr lvl="2" eaLnBrk="1" latinLnBrk="0" hangingPunct="1"/>
            <a:r>
              <a:rPr lang="nl-NL" smtClean="0"/>
              <a:t>Derde niveau</a:t>
            </a:r>
          </a:p>
          <a:p>
            <a:pPr lvl="3" eaLnBrk="1" latinLnBrk="0" hangingPunct="1"/>
            <a:r>
              <a:rPr lang="nl-NL" smtClean="0"/>
              <a:t>Vierde niveau</a:t>
            </a:r>
          </a:p>
          <a:p>
            <a:pPr lvl="4" eaLnBrk="1" latinLnBrk="0" hangingPunct="1"/>
            <a:r>
              <a:rPr lang="nl-NL" smtClean="0"/>
              <a:t>Vijfde niveau</a:t>
            </a:r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ekop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057400"/>
            <a:ext cx="7123113" cy="1254919"/>
          </a:xfrm>
        </p:spPr>
        <p:txBody>
          <a:bodyPr anchor="t"/>
          <a:lstStyle>
            <a:lvl1pPr eaLnBrk="1" latinLnBrk="0" hangingPunct="1">
              <a:buNone/>
              <a:defRPr kumimoji="0" lang="nl-NL" sz="2800">
                <a:solidFill>
                  <a:schemeClr val="tx2"/>
                </a:solidFill>
              </a:defRPr>
            </a:lvl1pPr>
            <a:lvl2pPr eaLnBrk="1" latinLnBrk="0" hangingPunct="1">
              <a:buNone/>
              <a:defRPr kumimoji="0" lang="nl-NL" sz="1800">
                <a:solidFill>
                  <a:schemeClr val="tx1">
                    <a:tint val="75000"/>
                  </a:schemeClr>
                </a:solidFill>
              </a:defRPr>
            </a:lvl2pPr>
            <a:lvl3pPr eaLnBrk="1" latinLnBrk="0" hangingPunct="1">
              <a:buNone/>
              <a:defRPr kumimoji="0" lang="nl-NL" sz="1600">
                <a:solidFill>
                  <a:schemeClr val="tx1">
                    <a:tint val="75000"/>
                  </a:schemeClr>
                </a:solidFill>
              </a:defRPr>
            </a:lvl3pPr>
            <a:lvl4pPr eaLnBrk="1" latinLnBrk="0" hangingPunct="1">
              <a:buNone/>
              <a:defRPr kumimoji="0" lang="nl-NL" sz="1400">
                <a:solidFill>
                  <a:schemeClr val="tx1">
                    <a:tint val="75000"/>
                  </a:schemeClr>
                </a:solidFill>
              </a:defRPr>
            </a:lvl4pPr>
            <a:lvl5pPr eaLnBrk="1" latinLnBrk="0" hangingPunct="1">
              <a:buNone/>
              <a:defRPr kumimoji="0" lang="nl-NL"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lang="nl-NL" smtClean="0"/>
              <a:t>Klik om de modelstijlen te bewerken</a:t>
            </a:r>
          </a:p>
        </p:txBody>
      </p:sp>
      <p:sp>
        <p:nvSpPr>
          <p:cNvPr id="7" name="Rectangle 6"/>
          <p:cNvSpPr/>
          <p:nvPr/>
        </p:nvSpPr>
        <p:spPr>
          <a:xfrm>
            <a:off x="0" y="1143000"/>
            <a:ext cx="9144000" cy="85725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nl-NL"/>
          </a:p>
        </p:txBody>
      </p:sp>
      <p:sp>
        <p:nvSpPr>
          <p:cNvPr id="8" name="Rectangle 7"/>
          <p:cNvSpPr/>
          <p:nvPr/>
        </p:nvSpPr>
        <p:spPr>
          <a:xfrm>
            <a:off x="0" y="1200150"/>
            <a:ext cx="1295400" cy="74295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nl-NL"/>
          </a:p>
        </p:txBody>
      </p:sp>
      <p:sp>
        <p:nvSpPr>
          <p:cNvPr id="9" name="Rectangle 8"/>
          <p:cNvSpPr/>
          <p:nvPr/>
        </p:nvSpPr>
        <p:spPr>
          <a:xfrm>
            <a:off x="1371600" y="1200150"/>
            <a:ext cx="7772400" cy="74295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nl-NL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371600" y="1200150"/>
            <a:ext cx="7620000" cy="742950"/>
          </a:xfrm>
        </p:spPr>
        <p:txBody>
          <a:bodyPr/>
          <a:lstStyle>
            <a:lvl1pPr algn="l" eaLnBrk="1" latinLnBrk="0" hangingPunct="1">
              <a:buNone/>
              <a:defRPr kumimoji="0" lang="nl-NL" sz="4400" b="0" cap="none">
                <a:solidFill>
                  <a:srgbClr val="FFFFFF"/>
                </a:solidFill>
              </a:defRPr>
            </a:lvl1pPr>
            <a:extLst/>
          </a:lstStyle>
          <a:p>
            <a:r>
              <a:rPr kumimoji="0" lang="nl-NL"/>
              <a:t>Klik om de stijl van de modeltitel te bewerken</a:t>
            </a: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FCF9F07-3BC7-4570-B054-79111B0A380C}" type="datetime1">
              <a:rPr/>
              <a:pPr/>
              <a:t>30-6-2006</a:t>
            </a:fld>
            <a:endParaRPr kumimoji="0" lang="nl-NL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1314450"/>
            <a:ext cx="1295400" cy="526257"/>
          </a:xfrm>
        </p:spPr>
        <p:txBody>
          <a:bodyPr>
            <a:noAutofit/>
          </a:bodyPr>
          <a:lstStyle>
            <a:lvl1pPr eaLnBrk="1" latinLnBrk="0" hangingPunct="1">
              <a:defRPr kumimoji="0" lang="nl-NL" sz="2400">
                <a:solidFill>
                  <a:srgbClr val="FFFFFF"/>
                </a:solidFill>
              </a:defRPr>
            </a:lvl1pPr>
            <a:extLst/>
          </a:lstStyle>
          <a:p>
            <a:pPr algn="ctr"/>
            <a:fld id="{8F82E0A0-C266-4798-8C8F-B9F91E9DA37E}" type="slidenum">
              <a:rPr kumimoji="0" lang="nl-NL" sz="2400" b="1">
                <a:solidFill>
                  <a:srgbClr val="FFFFFF"/>
                </a:solidFill>
              </a:rPr>
              <a:pPr algn="ctr"/>
              <a:t>‹nr.›</a:t>
            </a:fld>
            <a:endParaRPr kumimoji="0" lang="nl-NL" sz="2400">
              <a:solidFill>
                <a:srgbClr val="FFFFFF"/>
              </a:solidFill>
            </a:endParaRPr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extLst/>
          </a:lstStyle>
          <a:p>
            <a:endParaRPr kumimoji="0" lang="nl-NL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pPr eaLnBrk="1" latinLnBrk="0" hangingPunct="1"/>
            <a:r>
              <a:rPr lang="nl-NL" smtClean="0"/>
              <a:t>Klik om de stijl te bewerken</a:t>
            </a:r>
            <a:endParaRPr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09600" y="1352551"/>
            <a:ext cx="3886200" cy="3268624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nl-NL" smtClean="0"/>
              <a:t>Klik om de modelstijlen te bewerken</a:t>
            </a:r>
          </a:p>
          <a:p>
            <a:pPr lvl="1" eaLnBrk="1" latinLnBrk="0" hangingPunct="1"/>
            <a:r>
              <a:rPr lang="nl-NL" smtClean="0"/>
              <a:t>Tweede niveau</a:t>
            </a:r>
          </a:p>
          <a:p>
            <a:pPr lvl="2" eaLnBrk="1" latinLnBrk="0" hangingPunct="1"/>
            <a:r>
              <a:rPr lang="nl-NL" smtClean="0"/>
              <a:t>Derde niveau</a:t>
            </a:r>
          </a:p>
          <a:p>
            <a:pPr lvl="3" eaLnBrk="1" latinLnBrk="0" hangingPunct="1"/>
            <a:r>
              <a:rPr lang="nl-NL" smtClean="0"/>
              <a:t>Vierde niveau</a:t>
            </a:r>
          </a:p>
          <a:p>
            <a:pPr lvl="4" eaLnBrk="1" latinLnBrk="0" hangingPunct="1"/>
            <a:r>
              <a:rPr lang="nl-NL" smtClean="0"/>
              <a:t>Vijfde niveau</a:t>
            </a:r>
            <a:endParaRPr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844901" y="1352549"/>
            <a:ext cx="3886200" cy="3268625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nl-NL" smtClean="0"/>
              <a:t>Klik om de modelstijlen te bewerken</a:t>
            </a:r>
          </a:p>
          <a:p>
            <a:pPr lvl="1" eaLnBrk="1" latinLnBrk="0" hangingPunct="1"/>
            <a:r>
              <a:rPr lang="nl-NL" smtClean="0"/>
              <a:t>Tweede niveau</a:t>
            </a:r>
          </a:p>
          <a:p>
            <a:pPr lvl="2" eaLnBrk="1" latinLnBrk="0" hangingPunct="1"/>
            <a:r>
              <a:rPr lang="nl-NL" smtClean="0"/>
              <a:t>Derde niveau</a:t>
            </a:r>
          </a:p>
          <a:p>
            <a:pPr lvl="3" eaLnBrk="1" latinLnBrk="0" hangingPunct="1"/>
            <a:r>
              <a:rPr lang="nl-NL" smtClean="0"/>
              <a:t>Vierde niveau</a:t>
            </a:r>
          </a:p>
          <a:p>
            <a:pPr lvl="4" eaLnBrk="1" latinLnBrk="0" hangingPunct="1"/>
            <a:r>
              <a:rPr lang="nl-NL" smtClean="0"/>
              <a:t>Vijfde niveau</a:t>
            </a:r>
            <a:endParaRPr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>
            <a:extLst/>
          </a:lstStyle>
          <a:p>
            <a:fld id="{E4606EA6-EFEA-4C30-9264-4F9291A5780D}" type="datetime1">
              <a:rPr/>
              <a:pPr/>
              <a:t>30-6-2006</a:t>
            </a:fld>
            <a:endParaRPr kumimoji="0" lang="nl-NL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>
            <a:extLst/>
          </a:lstStyle>
          <a:p>
            <a:pPr algn="ctr"/>
            <a:fld id="{8F82E0A0-C266-4798-8C8F-B9F91E9DA37E}" type="slidenum">
              <a:rPr kumimoji="0" lang="nl-NL" sz="1400" b="1">
                <a:solidFill>
                  <a:srgbClr val="FFFFFF"/>
                </a:solidFill>
              </a:rPr>
              <a:pPr algn="ctr"/>
              <a:t>‹nr.›</a:t>
            </a:fld>
            <a:endParaRPr kumimoji="0" lang="nl-NL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>
            <a:extLst/>
          </a:lstStyle>
          <a:p>
            <a:endParaRPr kumimoji="0" lang="nl-NL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118110"/>
            <a:ext cx="8153400" cy="1005840"/>
          </a:xfrm>
        </p:spPr>
        <p:txBody>
          <a:bodyPr anchor="b"/>
          <a:lstStyle>
            <a:lvl1pPr eaLnBrk="1" latinLnBrk="0" hangingPunct="1">
              <a:defRPr kumimoji="0" lang="nl-NL"/>
            </a:lvl1pPr>
            <a:extLst/>
          </a:lstStyle>
          <a:p>
            <a:pPr eaLnBrk="1" latinLnBrk="0" hangingPunct="1"/>
            <a:r>
              <a:rPr lang="nl-NL" smtClean="0"/>
              <a:t>Klik om de stijl te bewerken</a:t>
            </a:r>
            <a:endParaRPr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1919818"/>
            <a:ext cx="3886200" cy="2628900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nl-NL" smtClean="0"/>
              <a:t>Klik om de modelstijlen te bewerken</a:t>
            </a:r>
          </a:p>
          <a:p>
            <a:pPr lvl="1" eaLnBrk="1" latinLnBrk="0" hangingPunct="1"/>
            <a:r>
              <a:rPr lang="nl-NL" smtClean="0"/>
              <a:t>Tweede niveau</a:t>
            </a:r>
          </a:p>
          <a:p>
            <a:pPr lvl="2" eaLnBrk="1" latinLnBrk="0" hangingPunct="1"/>
            <a:r>
              <a:rPr lang="nl-NL" smtClean="0"/>
              <a:t>Derde niveau</a:t>
            </a:r>
          </a:p>
          <a:p>
            <a:pPr lvl="3" eaLnBrk="1" latinLnBrk="0" hangingPunct="1"/>
            <a:r>
              <a:rPr lang="nl-NL" smtClean="0"/>
              <a:t>Vierde niveau</a:t>
            </a:r>
          </a:p>
          <a:p>
            <a:pPr lvl="4" eaLnBrk="1" latinLnBrk="0" hangingPunct="1"/>
            <a:r>
              <a:rPr lang="nl-NL" smtClean="0"/>
              <a:t>Vijfde niveau</a:t>
            </a:r>
            <a:endParaRPr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1919818"/>
            <a:ext cx="3886200" cy="2628900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nl-NL" smtClean="0"/>
              <a:t>Klik om de modelstijlen te bewerken</a:t>
            </a:r>
          </a:p>
          <a:p>
            <a:pPr lvl="1" eaLnBrk="1" latinLnBrk="0" hangingPunct="1"/>
            <a:r>
              <a:rPr lang="nl-NL" smtClean="0"/>
              <a:t>Tweede niveau</a:t>
            </a:r>
          </a:p>
          <a:p>
            <a:pPr lvl="2" eaLnBrk="1" latinLnBrk="0" hangingPunct="1"/>
            <a:r>
              <a:rPr lang="nl-NL" smtClean="0"/>
              <a:t>Derde niveau</a:t>
            </a:r>
          </a:p>
          <a:p>
            <a:pPr lvl="3" eaLnBrk="1" latinLnBrk="0" hangingPunct="1"/>
            <a:r>
              <a:rPr lang="nl-NL" smtClean="0"/>
              <a:t>Vierde niveau</a:t>
            </a:r>
          </a:p>
          <a:p>
            <a:pPr lvl="4" eaLnBrk="1" latinLnBrk="0" hangingPunct="1"/>
            <a:r>
              <a:rPr lang="nl-NL" smtClean="0"/>
              <a:t>Vijfde niveau</a:t>
            </a:r>
            <a:endParaRPr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>
            <a:extLst/>
          </a:lstStyle>
          <a:p>
            <a:fld id="{E4606EA6-EFEA-4C30-9264-4F9291A5780D}" type="datetime1">
              <a:rPr/>
              <a:pPr/>
              <a:t>30-6-2006</a:t>
            </a:fld>
            <a:endParaRPr kumimoji="0" lang="nl-NL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>
            <a:extLst/>
          </a:lstStyle>
          <a:p>
            <a:pPr algn="ctr"/>
            <a:fld id="{8F82E0A0-C266-4798-8C8F-B9F91E9DA37E}" type="slidenum">
              <a:rPr kumimoji="0" lang="nl-NL" sz="1400" b="1">
                <a:solidFill>
                  <a:srgbClr val="FFFFFF"/>
                </a:solidFill>
              </a:rPr>
              <a:pPr algn="ctr"/>
              <a:t>‹nr.›</a:t>
            </a:fld>
            <a:endParaRPr kumimoji="0" lang="nl-NL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>
            <a:extLst/>
          </a:lstStyle>
          <a:p>
            <a:endParaRPr kumimoji="0" lang="nl-NL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8"/>
          </p:nvPr>
        </p:nvSpPr>
        <p:spPr>
          <a:xfrm>
            <a:off x="609600" y="1362287"/>
            <a:ext cx="3886200" cy="530352"/>
          </a:xfrm>
          <a:solidFill>
            <a:schemeClr val="accent2"/>
          </a:solidFill>
        </p:spPr>
        <p:txBody>
          <a:bodyPr rtlCol="0" anchor="ctr"/>
          <a:lstStyle>
            <a:lvl1pPr eaLnBrk="1" latinLnBrk="0" hangingPunct="1">
              <a:buFontTx/>
              <a:buNone/>
              <a:defRPr kumimoji="0" lang="nl-NL" sz="2000" b="1">
                <a:solidFill>
                  <a:srgbClr val="FFFFFF"/>
                </a:solidFill>
              </a:defRPr>
            </a:lvl1pPr>
            <a:extLst/>
          </a:lstStyle>
          <a:p>
            <a:pPr lvl="0" eaLnBrk="1" latinLnBrk="0" hangingPunct="1"/>
            <a:r>
              <a:rPr lang="nl-NL" smtClean="0"/>
              <a:t>Klik om de modelstijlen te bewerken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9"/>
          </p:nvPr>
        </p:nvSpPr>
        <p:spPr>
          <a:xfrm>
            <a:off x="4800600" y="1362287"/>
            <a:ext cx="3886200" cy="530352"/>
          </a:xfrm>
          <a:solidFill>
            <a:schemeClr val="accent4"/>
          </a:solidFill>
        </p:spPr>
        <p:txBody>
          <a:bodyPr rtlCol="0" anchor="ctr"/>
          <a:lstStyle>
            <a:lvl1pPr eaLnBrk="1" latinLnBrk="0" hangingPunct="1">
              <a:buFontTx/>
              <a:buNone/>
              <a:defRPr kumimoji="0" lang="nl-NL" sz="2000" b="1">
                <a:solidFill>
                  <a:srgbClr val="FFFFFF"/>
                </a:solidFill>
              </a:defRPr>
            </a:lvl1pPr>
            <a:extLst/>
          </a:lstStyle>
          <a:p>
            <a:pPr lvl="0" eaLnBrk="1" latinLnBrk="0" hangingPunct="1"/>
            <a:r>
              <a:rPr lang="nl-NL" smtClean="0"/>
              <a:t>Klik om de modelstijlen te bewerken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pPr eaLnBrk="1" latinLnBrk="0" hangingPunct="1"/>
            <a:r>
              <a:rPr lang="nl-NL" smtClean="0"/>
              <a:t>Klik om de stijl te bewerken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DFADB5D-B7A0-47E3-AD2D-B1A6F8614213}" type="datetime1">
              <a:rPr/>
              <a:pPr/>
              <a:t>30-6-2006</a:t>
            </a:fld>
            <a:endParaRPr kumimoji="0" lang="nl-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nl-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1" latinLnBrk="0" hangingPunct="1">
              <a:defRPr kumimoji="0" lang="nl-NL">
                <a:solidFill>
                  <a:srgbClr val="FFFFFF"/>
                </a:solidFill>
              </a:defRPr>
            </a:lvl1pPr>
            <a:extLst/>
          </a:lstStyle>
          <a:p>
            <a:fld id="{A3F7CB7D-F184-43C7-B6FD-03D728E1BBFF}" type="slidenum">
              <a:rPr kumimoji="0" lang="nl-NL">
                <a:solidFill>
                  <a:srgbClr val="FFFFFF"/>
                </a:solidFill>
              </a:rPr>
              <a:pPr/>
              <a:t>‹nr.›</a:t>
            </a:fld>
            <a:endParaRPr kumimoji="0" lang="nl-NL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2968126-03FC-49C0-B9B8-2B561CCC3D90}" type="datetime1">
              <a:rPr/>
              <a:pPr/>
              <a:t>30-6-2006</a:t>
            </a:fld>
            <a:endParaRPr kumimoji="0" lang="nl-N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nl-N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4686300"/>
            <a:ext cx="533400" cy="285750"/>
          </a:xfrm>
        </p:spPr>
        <p:txBody>
          <a:bodyPr/>
          <a:lstStyle>
            <a:lvl1pPr eaLnBrk="1" latinLnBrk="0" hangingPunct="1">
              <a:defRPr kumimoji="0" lang="nl-NL">
                <a:solidFill>
                  <a:schemeClr val="tx2"/>
                </a:solidFill>
              </a:defRPr>
            </a:lvl1pPr>
            <a:extLst/>
          </a:lstStyle>
          <a:p>
            <a:fld id="{A3F7CB7D-F184-43C7-B6FD-03D728E1BBFF}" type="slidenum">
              <a:rPr kumimoji="0" lang="nl-NL">
                <a:solidFill>
                  <a:schemeClr val="tx2"/>
                </a:solidFill>
              </a:rPr>
              <a:pPr/>
              <a:t>‹nr.›</a:t>
            </a:fld>
            <a:endParaRPr kumimoji="0" lang="nl-NL">
              <a:solidFill>
                <a:schemeClr val="tx2"/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8110"/>
            <a:ext cx="8153400" cy="1005840"/>
          </a:xfrm>
        </p:spPr>
        <p:txBody>
          <a:bodyPr anchor="b"/>
          <a:lstStyle>
            <a:lvl1pPr algn="l" eaLnBrk="1" latinLnBrk="0" hangingPunct="1">
              <a:buNone/>
              <a:defRPr kumimoji="0" lang="nl-NL" sz="4200" b="0"/>
            </a:lvl1pPr>
            <a:extLst/>
          </a:lstStyle>
          <a:p>
            <a:pPr eaLnBrk="1" latinLnBrk="0" hangingPunct="1"/>
            <a:r>
              <a:rPr lang="nl-NL" smtClean="0"/>
              <a:t>Klik om de stijl te bewerken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49A8198-4617-485E-9585-4840B69DBBA6}" type="datetime1">
              <a:rPr/>
              <a:pPr/>
              <a:t>30-6-2006</a:t>
            </a:fld>
            <a:endParaRPr kumimoji="0"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1" latinLnBrk="0" hangingPunct="1">
              <a:defRPr kumimoji="0" lang="nl-NL">
                <a:solidFill>
                  <a:srgbClr val="FFFFFF"/>
                </a:solidFill>
              </a:defRPr>
            </a:lvl1pPr>
            <a:extLst/>
          </a:lstStyle>
          <a:p>
            <a:fld id="{A3F7CB7D-F184-43C7-B6FD-03D728E1BBFF}" type="slidenum">
              <a:rPr kumimoji="0" lang="nl-NL">
                <a:solidFill>
                  <a:srgbClr val="FFFFFF"/>
                </a:solidFill>
              </a:rPr>
              <a:pPr/>
              <a:t>‹nr.›</a:t>
            </a:fld>
            <a:endParaRPr kumimoji="0" lang="nl-NL">
              <a:solidFill>
                <a:srgbClr val="FFFFFF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428750"/>
            <a:ext cx="1600200" cy="31242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 eaLnBrk="1" latinLnBrk="0" hangingPunct="1">
              <a:spcAft>
                <a:spcPts val="1000"/>
              </a:spcAft>
              <a:buNone/>
              <a:defRPr kumimoji="0" lang="nl-NL" sz="1800"/>
            </a:lvl1pPr>
            <a:lvl2pPr eaLnBrk="1" latinLnBrk="0" hangingPunct="1">
              <a:buNone/>
              <a:defRPr kumimoji="0" lang="nl-NL" sz="1200"/>
            </a:lvl2pPr>
            <a:lvl3pPr eaLnBrk="1" latinLnBrk="0" hangingPunct="1">
              <a:buNone/>
              <a:defRPr kumimoji="0" lang="nl-NL" sz="1000"/>
            </a:lvl3pPr>
            <a:lvl4pPr eaLnBrk="1" latinLnBrk="0" hangingPunct="1">
              <a:buNone/>
              <a:defRPr kumimoji="0" lang="nl-NL" sz="900"/>
            </a:lvl4pPr>
            <a:lvl5pPr eaLnBrk="1" latinLnBrk="0" hangingPunct="1">
              <a:buNone/>
              <a:defRPr kumimoji="0" lang="nl-NL" sz="900"/>
            </a:lvl5pPr>
            <a:extLst/>
          </a:lstStyle>
          <a:p>
            <a:pPr lvl="0" eaLnBrk="1" latinLnBrk="0" hangingPunct="1"/>
            <a:r>
              <a:rPr lang="nl-NL" smtClean="0"/>
              <a:t>Klik om de modelstijlen te bewerken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2362200" y="1428750"/>
            <a:ext cx="6400800" cy="3200400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nl-NL" smtClean="0"/>
              <a:t>Klik om de modelstijlen te bewerken</a:t>
            </a:r>
          </a:p>
          <a:p>
            <a:pPr lvl="1" eaLnBrk="1" latinLnBrk="0" hangingPunct="1"/>
            <a:r>
              <a:rPr lang="nl-NL" smtClean="0"/>
              <a:t>Tweede niveau</a:t>
            </a:r>
          </a:p>
          <a:p>
            <a:pPr lvl="2" eaLnBrk="1" latinLnBrk="0" hangingPunct="1"/>
            <a:r>
              <a:rPr lang="nl-NL" smtClean="0"/>
              <a:t>Derde niveau</a:t>
            </a:r>
          </a:p>
          <a:p>
            <a:pPr lvl="3" eaLnBrk="1" latinLnBrk="0" hangingPunct="1"/>
            <a:r>
              <a:rPr lang="nl-NL" smtClean="0"/>
              <a:t>Vierde niveau</a:t>
            </a:r>
          </a:p>
          <a:p>
            <a:pPr lvl="4" eaLnBrk="1" latinLnBrk="0" hangingPunct="1"/>
            <a:r>
              <a:rPr lang="nl-NL" smtClean="0"/>
              <a:t>Vijfde niveau</a:t>
            </a:r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Afbeelding met bijschrif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57668" y="0"/>
            <a:ext cx="7586332" cy="3419856"/>
          </a:xfrm>
          <a:solidFill>
            <a:schemeClr val="tx2">
              <a:shade val="50000"/>
            </a:schemeClr>
          </a:solidFill>
          <a:ln>
            <a:noFill/>
          </a:ln>
        </p:spPr>
        <p:txBody>
          <a:bodyPr/>
          <a:lstStyle>
            <a:lvl1pPr eaLnBrk="1" latinLnBrk="0" hangingPunct="1">
              <a:buNone/>
              <a:defRPr kumimoji="0" lang="nl-NL" sz="3200"/>
            </a:lvl1pPr>
            <a:extLst/>
          </a:lstStyle>
          <a:p>
            <a:r>
              <a:rPr kumimoji="0" lang="nl-NL" smtClean="0"/>
              <a:t>Klik op het pictogram als u een afbeelding wilt toevoegen</a:t>
            </a:r>
            <a:endParaRPr kumimoji="0" lang="nl-NL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00200" y="4114800"/>
            <a:ext cx="7315200" cy="514350"/>
          </a:xfrm>
        </p:spPr>
        <p:txBody>
          <a:bodyPr/>
          <a:lstStyle>
            <a:lvl1pPr marL="0" indent="0" eaLnBrk="1" latinLnBrk="0" hangingPunct="1">
              <a:buFontTx/>
              <a:buNone/>
              <a:defRPr kumimoji="0" lang="nl-NL" sz="1700"/>
            </a:lvl1pPr>
            <a:lvl2pPr eaLnBrk="1" latinLnBrk="0" hangingPunct="1">
              <a:buFontTx/>
              <a:buNone/>
              <a:defRPr kumimoji="0" lang="nl-NL" sz="1200"/>
            </a:lvl2pPr>
            <a:lvl3pPr eaLnBrk="1" latinLnBrk="0" hangingPunct="1">
              <a:buFontTx/>
              <a:buNone/>
              <a:defRPr kumimoji="0" lang="nl-NL" sz="1000"/>
            </a:lvl3pPr>
            <a:lvl4pPr eaLnBrk="1" latinLnBrk="0" hangingPunct="1">
              <a:buFontTx/>
              <a:buNone/>
              <a:defRPr kumimoji="0" lang="nl-NL" sz="900"/>
            </a:lvl4pPr>
            <a:lvl5pPr eaLnBrk="1" latinLnBrk="0" hangingPunct="1">
              <a:buFontTx/>
              <a:buNone/>
              <a:defRPr kumimoji="0" lang="nl-NL" sz="900"/>
            </a:lvl5pPr>
            <a:extLst/>
          </a:lstStyle>
          <a:p>
            <a:pPr lvl="0" eaLnBrk="1" latinLnBrk="0" hangingPunct="1"/>
            <a:r>
              <a:rPr lang="nl-NL" smtClean="0"/>
              <a:t>Klik om de modelstijlen te bewerken</a:t>
            </a:r>
          </a:p>
        </p:txBody>
      </p:sp>
      <p:sp>
        <p:nvSpPr>
          <p:cNvPr id="8" name="Rectangle 7"/>
          <p:cNvSpPr/>
          <p:nvPr/>
        </p:nvSpPr>
        <p:spPr>
          <a:xfrm>
            <a:off x="-9144" y="3429000"/>
            <a:ext cx="9144000" cy="665226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nl-NL"/>
          </a:p>
        </p:txBody>
      </p:sp>
      <p:sp>
        <p:nvSpPr>
          <p:cNvPr id="9" name="Rectangle 8"/>
          <p:cNvSpPr/>
          <p:nvPr/>
        </p:nvSpPr>
        <p:spPr>
          <a:xfrm>
            <a:off x="-9144" y="3497580"/>
            <a:ext cx="1463040" cy="534924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nl-NL"/>
          </a:p>
        </p:txBody>
      </p:sp>
      <p:sp>
        <p:nvSpPr>
          <p:cNvPr id="10" name="Rectangle 9"/>
          <p:cNvSpPr/>
          <p:nvPr/>
        </p:nvSpPr>
        <p:spPr>
          <a:xfrm>
            <a:off x="1545336" y="3490722"/>
            <a:ext cx="7589520" cy="534924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nl-NL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3543300"/>
            <a:ext cx="7315200" cy="457200"/>
          </a:xfrm>
        </p:spPr>
        <p:txBody>
          <a:bodyPr anchor="ctr"/>
          <a:lstStyle>
            <a:lvl1pPr algn="l" eaLnBrk="1" latinLnBrk="0" hangingPunct="1">
              <a:buNone/>
              <a:defRPr kumimoji="0" lang="nl-NL" sz="2800" b="0">
                <a:solidFill>
                  <a:srgbClr val="FFFFFF"/>
                </a:solidFill>
              </a:defRPr>
            </a:lvl1pPr>
            <a:extLst/>
          </a:lstStyle>
          <a:p>
            <a:pPr eaLnBrk="1" latinLnBrk="0" hangingPunct="1"/>
            <a:r>
              <a:rPr lang="nl-NL" smtClean="0"/>
              <a:t>Klik om de stijl te bewerken</a:t>
            </a:r>
            <a:endParaRPr/>
          </a:p>
        </p:txBody>
      </p:sp>
      <p:sp>
        <p:nvSpPr>
          <p:cNvPr id="11" name="Rectangle 10"/>
          <p:cNvSpPr/>
          <p:nvPr/>
        </p:nvSpPr>
        <p:spPr>
          <a:xfrm>
            <a:off x="1447800" y="0"/>
            <a:ext cx="100584" cy="515035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nl-NL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>
          <a:xfrm>
            <a:off x="6248400" y="4686300"/>
            <a:ext cx="2667000" cy="273844"/>
          </a:xfrm>
        </p:spPr>
        <p:txBody>
          <a:bodyPr rtlCol="0"/>
          <a:lstStyle>
            <a:extLst/>
          </a:lstStyle>
          <a:p>
            <a:fld id="{E4606EA6-EFEA-4C30-9264-4F9291A5780D}" type="datetime1">
              <a:rPr/>
              <a:pPr/>
              <a:t>30-6-2006</a:t>
            </a:fld>
            <a:endParaRPr kumimoji="0" lang="nl-NL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3500437"/>
            <a:ext cx="1447800" cy="497684"/>
          </a:xfrm>
        </p:spPr>
        <p:txBody>
          <a:bodyPr rtlCol="0"/>
          <a:lstStyle>
            <a:lvl1pPr eaLnBrk="1" latinLnBrk="0" hangingPunct="1">
              <a:defRPr kumimoji="0" lang="nl-NL" sz="2800"/>
            </a:lvl1pPr>
            <a:extLst/>
          </a:lstStyle>
          <a:p>
            <a:pPr algn="ctr"/>
            <a:fld id="{8F82E0A0-C266-4798-8C8F-B9F91E9DA37E}" type="slidenum">
              <a:rPr kumimoji="0" lang="nl-NL" sz="2800" b="1">
                <a:solidFill>
                  <a:srgbClr val="FFFFFF"/>
                </a:solidFill>
              </a:rPr>
              <a:pPr algn="ctr"/>
              <a:t>‹nr.›</a:t>
            </a:fld>
            <a:endParaRPr kumimoji="0" lang="nl-NL" sz="2800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>
          <a:xfrm>
            <a:off x="1600200" y="4686155"/>
            <a:ext cx="4572000" cy="273844"/>
          </a:xfrm>
        </p:spPr>
        <p:txBody>
          <a:bodyPr rtlCol="0"/>
          <a:lstStyle>
            <a:extLst/>
          </a:lstStyle>
          <a:p>
            <a:endParaRPr kumimoji="0" lang="nl-NL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612648" y="1352550"/>
            <a:ext cx="8153400" cy="324231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nl-NL" smtClean="0"/>
              <a:t>Klik om de modelstijlen te bewerken</a:t>
            </a:r>
          </a:p>
          <a:p>
            <a:pPr lvl="1" eaLnBrk="1" latinLnBrk="0" hangingPunct="1"/>
            <a:r>
              <a:rPr kumimoji="0" lang="nl-NL" smtClean="0"/>
              <a:t>Tweede niveau</a:t>
            </a:r>
          </a:p>
          <a:p>
            <a:pPr lvl="2" eaLnBrk="1" latinLnBrk="0" hangingPunct="1"/>
            <a:r>
              <a:rPr kumimoji="0" lang="nl-NL" smtClean="0"/>
              <a:t>Derde niveau</a:t>
            </a:r>
          </a:p>
          <a:p>
            <a:pPr lvl="3" eaLnBrk="1" latinLnBrk="0" hangingPunct="1"/>
            <a:r>
              <a:rPr kumimoji="0" lang="nl-NL" smtClean="0"/>
              <a:t>Vierde niveau</a:t>
            </a:r>
          </a:p>
          <a:p>
            <a:pPr lvl="4" eaLnBrk="1" latinLnBrk="0" hangingPunct="1"/>
            <a:r>
              <a:rPr kumimoji="0" lang="nl-NL" smtClean="0"/>
              <a:t>Vijfde niveau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096000" y="4686300"/>
            <a:ext cx="2667000" cy="273844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lang="nl-NL" sz="1400">
                <a:solidFill>
                  <a:schemeClr val="tx2"/>
                </a:solidFill>
              </a:defRPr>
            </a:lvl1pPr>
            <a:extLst/>
          </a:lstStyle>
          <a:p>
            <a:fld id="{E4606EA6-EFEA-4C30-9264-4F9291A5780D}" type="datetime1">
              <a:rPr/>
              <a:pPr/>
              <a:t>30-6-2006</a:t>
            </a:fld>
            <a:endParaRPr kumimoji="0" lang="nl-NL" sz="1400">
              <a:solidFill>
                <a:schemeClr val="tx2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609601" y="4686155"/>
            <a:ext cx="5421083" cy="273844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lang="nl-NL" sz="1400">
                <a:solidFill>
                  <a:schemeClr val="tx2"/>
                </a:solidFill>
              </a:defRPr>
            </a:lvl1pPr>
            <a:extLst/>
          </a:lstStyle>
          <a:p>
            <a:pPr algn="r"/>
            <a:endParaRPr kumimoji="0" lang="nl-NL" sz="1400">
              <a:solidFill>
                <a:schemeClr val="tx2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0" y="1095170"/>
            <a:ext cx="9144000" cy="24003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nl-NL"/>
          </a:p>
        </p:txBody>
      </p:sp>
      <p:sp>
        <p:nvSpPr>
          <p:cNvPr id="8" name="Rectangle 7"/>
          <p:cNvSpPr/>
          <p:nvPr/>
        </p:nvSpPr>
        <p:spPr>
          <a:xfrm>
            <a:off x="0" y="1129460"/>
            <a:ext cx="533400" cy="17145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nl-NL"/>
          </a:p>
        </p:txBody>
      </p:sp>
      <p:sp>
        <p:nvSpPr>
          <p:cNvPr id="9" name="Rectangle 8"/>
          <p:cNvSpPr/>
          <p:nvPr/>
        </p:nvSpPr>
        <p:spPr>
          <a:xfrm>
            <a:off x="590550" y="1129460"/>
            <a:ext cx="8553450" cy="17145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nl-NL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0" y="1123507"/>
            <a:ext cx="533400" cy="183357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lang="nl-NL" sz="1400" b="1">
                <a:solidFill>
                  <a:srgbClr val="FFFFFF"/>
                </a:solidFill>
              </a:defRPr>
            </a:lvl1pPr>
            <a:extLst/>
          </a:lstStyle>
          <a:p>
            <a:pPr algn="ctr"/>
            <a:fld id="{8F82E0A0-C266-4798-8C8F-B9F91E9DA37E}" type="slidenum">
              <a:rPr kumimoji="0" lang="nl-NL" sz="1400" b="1">
                <a:solidFill>
                  <a:srgbClr val="FFFFFF"/>
                </a:solidFill>
              </a:rPr>
              <a:pPr algn="ctr"/>
              <a:t>‹nr.›</a:t>
            </a:fld>
            <a:endParaRPr kumimoji="0" lang="nl-NL" sz="1400" b="1">
              <a:solidFill>
                <a:srgbClr val="FFFFFF"/>
              </a:solidFill>
            </a:endParaRPr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609600" y="118110"/>
            <a:ext cx="8153400" cy="100584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pPr eaLnBrk="1" latinLnBrk="0" hangingPunct="1"/>
            <a:r>
              <a:rPr kumimoji="0" lang="nl-NL" smtClean="0"/>
              <a:t>Klik om de stijl te bewerken</a:t>
            </a:r>
            <a:endParaRPr kumimoji="0" 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8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xStyles>
    <p:titleStyle>
      <a:lvl1pPr algn="l" rtl="0" eaLnBrk="1" latinLnBrk="0" hangingPunct="1">
        <a:spcBef>
          <a:spcPct val="0"/>
        </a:spcBef>
        <a:buNone/>
        <a:defRPr kumimoji="0" lang="nl-NL" sz="4200" kern="1200">
          <a:solidFill>
            <a:schemeClr val="tx2"/>
          </a:solidFill>
          <a:latin typeface="+mj-lt"/>
          <a:ea typeface="+mj-ea"/>
          <a:cs typeface="+mj-cs"/>
        </a:defRPr>
      </a:lvl1pPr>
      <a:extLst/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lang="nl-NL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lang="nl-NL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lang="nl-NL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lang="nl-NL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lang="nl-NL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None/>
        <a:defRPr kumimoji="0" lang="nl-NL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lang="nl-NL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lang="nl-NL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lang="nl-NL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lang="nl-NL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lang="nl-NL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lang="nl-NL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lang="nl-NL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lang="nl-NL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lang="nl-NL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lang="nl-NL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lang="nl-NL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lang="nl-NL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WidescreenPresentation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Median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5000"/>
                <a:satMod val="150000"/>
              </a:schemeClr>
            </a:gs>
            <a:gs pos="35000">
              <a:schemeClr val="phClr">
                <a:shade val="60000"/>
                <a:satMod val="150000"/>
              </a:schemeClr>
            </a:gs>
            <a:gs pos="100000">
              <a:schemeClr val="phClr">
                <a:tint val="97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0000"/>
                <a:satMod val="155000"/>
              </a:schemeClr>
            </a:gs>
            <a:gs pos="65000">
              <a:schemeClr val="phClr">
                <a:shade val="85000"/>
                <a:satMod val="155000"/>
              </a:schemeClr>
            </a:gs>
            <a:gs pos="100000">
              <a:schemeClr val="phClr">
                <a:shade val="95000"/>
                <a:satMod val="155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algn="tl" rotWithShape="0">
              <a:srgbClr val="000000">
                <a:alpha val="64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prstMaterial="matte">
            <a:bevelT h="22225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0000"/>
                <a:satMod val="155000"/>
              </a:schemeClr>
            </a:gs>
            <a:gs pos="35000">
              <a:schemeClr val="phClr">
                <a:shade val="75000"/>
                <a:satMod val="155000"/>
              </a:schemeClr>
            </a:gs>
            <a:gs pos="100000">
              <a:schemeClr val="phClr">
                <a:tint val="80000"/>
                <a:satMod val="255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WidescreenPresentation</Template>
  <TotalTime>0</TotalTime>
  <Words>13</Words>
  <Application>Microsoft Office PowerPoint</Application>
  <PresentationFormat>Diavoorstelling (16:9)</PresentationFormat>
  <Paragraphs>13</Paragraphs>
  <Slides>13</Slides>
  <Notes>13</Notes>
  <HiddenSlides>0</HiddenSlides>
  <MMClips>0</MMClips>
  <ScaleCrop>false</ScaleCrop>
  <HeadingPairs>
    <vt:vector size="4" baseType="variant">
      <vt:variant>
        <vt:lpstr>Thema</vt:lpstr>
      </vt:variant>
      <vt:variant>
        <vt:i4>1</vt:i4>
      </vt:variant>
      <vt:variant>
        <vt:lpstr>Diatitels</vt:lpstr>
      </vt:variant>
      <vt:variant>
        <vt:i4>13</vt:i4>
      </vt:variant>
    </vt:vector>
  </HeadingPairs>
  <TitlesOfParts>
    <vt:vector size="14" baseType="lpstr">
      <vt:lpstr>WidescreenPresentation</vt:lpstr>
      <vt:lpstr>Dia 1</vt:lpstr>
      <vt:lpstr>Dia 2</vt:lpstr>
      <vt:lpstr>Dia 3</vt:lpstr>
      <vt:lpstr>Dia 4</vt:lpstr>
      <vt:lpstr>Dia 5</vt:lpstr>
      <vt:lpstr>Dia 6</vt:lpstr>
      <vt:lpstr>Dia 7</vt:lpstr>
      <vt:lpstr>Dia 8</vt:lpstr>
      <vt:lpstr>Dia 9</vt:lpstr>
      <vt:lpstr>Dia 10</vt:lpstr>
      <vt:lpstr>Dia 11</vt:lpstr>
      <vt:lpstr>Dia 12</vt:lpstr>
      <vt:lpstr>Dia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2015-01-08T08:55:03Z</dcterms:created>
  <dcterms:modified xsi:type="dcterms:W3CDTF">2015-03-04T10:26:00Z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LCID">
    <vt:i4>1043</vt:i4>
  </property>
  <property fmtid="{D5CDD505-2E9C-101B-9397-08002B2CF9AE}" pid="3" name="_Version">
    <vt:lpwstr>12.0.4518</vt:lpwstr>
  </property>
</Properties>
</file>