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9" r:id="rId4"/>
    <p:sldId id="261" r:id="rId5"/>
    <p:sldId id="260" r:id="rId6"/>
    <p:sldId id="266" r:id="rId7"/>
    <p:sldId id="262" r:id="rId8"/>
    <p:sldId id="264" r:id="rId9"/>
    <p:sldId id="263" r:id="rId10"/>
    <p:sldId id="265" r:id="rId11"/>
    <p:sldId id="267" r:id="rId12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B0C7"/>
    <a:srgbClr val="C6C2CC"/>
    <a:srgbClr val="CECBD3"/>
    <a:srgbClr val="D8D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706" autoAdjust="0"/>
  </p:normalViewPr>
  <p:slideViewPr>
    <p:cSldViewPr>
      <p:cViewPr>
        <p:scale>
          <a:sx n="150" d="100"/>
          <a:sy n="150" d="100"/>
        </p:scale>
        <p:origin x="-1746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43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774F6D-7307-4A38-9310-6EB04C9EAF8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nl-NL"/>
        </a:p>
      </dgm:t>
    </dgm:pt>
    <dgm:pt modelId="{1C60B59E-A892-4458-A80E-1A089383ACFC}">
      <dgm:prSet phldrT="[Tekst]" custT="1"/>
      <dgm:spPr/>
      <dgm:t>
        <a:bodyPr/>
        <a:lstStyle/>
        <a:p>
          <a:r>
            <a:rPr lang="nl-NL" sz="2400" b="1" dirty="0">
              <a:latin typeface="TitilliumText22L Rg" pitchFamily="50" charset="0"/>
            </a:rPr>
            <a:t>Corporate</a:t>
          </a:r>
        </a:p>
      </dgm:t>
    </dgm:pt>
    <dgm:pt modelId="{D1232F34-0AFA-4BB0-9617-5C43A3D1BA57}" type="parTrans" cxnId="{77788732-9AC3-448C-8D24-52BCCF9CF32E}">
      <dgm:prSet/>
      <dgm:spPr/>
      <dgm:t>
        <a:bodyPr/>
        <a:lstStyle/>
        <a:p>
          <a:endParaRPr lang="nl-NL"/>
        </a:p>
      </dgm:t>
    </dgm:pt>
    <dgm:pt modelId="{E1A0C8DE-D51F-4B47-9D2B-6EEA041AEEED}" type="sibTrans" cxnId="{77788732-9AC3-448C-8D24-52BCCF9CF32E}">
      <dgm:prSet/>
      <dgm:spPr/>
      <dgm:t>
        <a:bodyPr/>
        <a:lstStyle/>
        <a:p>
          <a:endParaRPr lang="nl-NL"/>
        </a:p>
      </dgm:t>
    </dgm:pt>
    <dgm:pt modelId="{1F1731C2-B0AA-474C-8087-220079E4D35C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Business</a:t>
          </a:r>
        </a:p>
      </dgm:t>
    </dgm:pt>
    <dgm:pt modelId="{38D4F4CE-4EBB-493E-A4D2-E0F0C20B4D16}" type="parTrans" cxnId="{26A4F538-6E4C-42D9-AA17-2D4121AE6A57}">
      <dgm:prSet/>
      <dgm:spPr/>
      <dgm:t>
        <a:bodyPr/>
        <a:lstStyle/>
        <a:p>
          <a:endParaRPr lang="nl-NL"/>
        </a:p>
      </dgm:t>
    </dgm:pt>
    <dgm:pt modelId="{B6345D75-FF8F-430E-8ABE-2FB9D814D762}" type="sibTrans" cxnId="{26A4F538-6E4C-42D9-AA17-2D4121AE6A57}">
      <dgm:prSet/>
      <dgm:spPr/>
      <dgm:t>
        <a:bodyPr/>
        <a:lstStyle/>
        <a:p>
          <a:endParaRPr lang="nl-NL"/>
        </a:p>
      </dgm:t>
    </dgm:pt>
    <dgm:pt modelId="{23EC7886-C693-4986-B191-FE6E8F4CAF26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Leisure</a:t>
          </a:r>
        </a:p>
      </dgm:t>
    </dgm:pt>
    <dgm:pt modelId="{F8BD7B07-358B-4A80-93B8-B06732DC25FE}" type="parTrans" cxnId="{26E2E7E1-CADF-49DF-9C09-0EF50A4DD32D}">
      <dgm:prSet/>
      <dgm:spPr/>
      <dgm:t>
        <a:bodyPr/>
        <a:lstStyle/>
        <a:p>
          <a:endParaRPr lang="nl-NL"/>
        </a:p>
      </dgm:t>
    </dgm:pt>
    <dgm:pt modelId="{6DB94D3B-85AB-4EB6-93A9-F8DCACAD963B}" type="sibTrans" cxnId="{26E2E7E1-CADF-49DF-9C09-0EF50A4DD32D}">
      <dgm:prSet/>
      <dgm:spPr/>
      <dgm:t>
        <a:bodyPr/>
        <a:lstStyle/>
        <a:p>
          <a:endParaRPr lang="nl-NL"/>
        </a:p>
      </dgm:t>
    </dgm:pt>
    <dgm:pt modelId="{A8F18976-3B8E-4A39-BB9A-781A7E2B0DEE}">
      <dgm:prSet phldrT="[Tekst]" custT="1"/>
      <dgm:spPr/>
      <dgm:t>
        <a:bodyPr/>
        <a:lstStyle/>
        <a:p>
          <a:r>
            <a:rPr lang="nl-NL" sz="2000" b="0" dirty="0">
              <a:latin typeface="+mn-lt"/>
            </a:rPr>
            <a:t>Sport/Events</a:t>
          </a:r>
          <a:endParaRPr lang="nl-NL" sz="2000" b="0" dirty="0">
            <a:latin typeface="TitilliumText22L Rg" pitchFamily="50" charset="0"/>
          </a:endParaRPr>
        </a:p>
      </dgm:t>
    </dgm:pt>
    <dgm:pt modelId="{24A5A8A8-7576-48A4-AB0F-8CD0F6C8D9AC}" type="parTrans" cxnId="{06A31BAE-0757-40F3-880F-37E6015C95B1}">
      <dgm:prSet/>
      <dgm:spPr/>
      <dgm:t>
        <a:bodyPr/>
        <a:lstStyle/>
        <a:p>
          <a:endParaRPr lang="nl-NL"/>
        </a:p>
      </dgm:t>
    </dgm:pt>
    <dgm:pt modelId="{8FC233B6-B351-49C2-B9FF-D84EFF19DD08}" type="sibTrans" cxnId="{06A31BAE-0757-40F3-880F-37E6015C95B1}">
      <dgm:prSet/>
      <dgm:spPr/>
      <dgm:t>
        <a:bodyPr/>
        <a:lstStyle/>
        <a:p>
          <a:endParaRPr lang="nl-NL"/>
        </a:p>
      </dgm:t>
    </dgm:pt>
    <dgm:pt modelId="{EBF6B4E4-46BE-41EA-82A2-B0A1AFEC551A}">
      <dgm:prSet phldrT="[Tekst]" custT="1"/>
      <dgm:spPr/>
      <dgm:t>
        <a:bodyPr/>
        <a:lstStyle/>
        <a:p>
          <a:r>
            <a:rPr lang="nl-NL" sz="2000" b="0" dirty="0">
              <a:latin typeface="TitilliumText22L Rg" pitchFamily="50" charset="0"/>
            </a:rPr>
            <a:t>Industry</a:t>
          </a:r>
        </a:p>
      </dgm:t>
    </dgm:pt>
    <dgm:pt modelId="{518E0FE5-7F0F-47C6-B27C-DC5C7C2AA041}" type="parTrans" cxnId="{D9889AFA-EADE-483C-AD17-C209797CBF68}">
      <dgm:prSet/>
      <dgm:spPr/>
      <dgm:t>
        <a:bodyPr/>
        <a:lstStyle/>
        <a:p>
          <a:endParaRPr lang="nl-NL"/>
        </a:p>
      </dgm:t>
    </dgm:pt>
    <dgm:pt modelId="{F8366DE5-1AB0-42BF-A5B7-A055BA2B31C4}" type="sibTrans" cxnId="{D9889AFA-EADE-483C-AD17-C209797CBF68}">
      <dgm:prSet/>
      <dgm:spPr/>
      <dgm:t>
        <a:bodyPr/>
        <a:lstStyle/>
        <a:p>
          <a:endParaRPr lang="nl-NL"/>
        </a:p>
      </dgm:t>
    </dgm:pt>
    <dgm:pt modelId="{EBD56D63-00CD-416D-933D-198B0EB67F14}" type="pres">
      <dgm:prSet presAssocID="{63774F6D-7307-4A38-9310-6EB04C9EAF8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3964317-ACD8-47CA-BA8A-C2DF27EED995}" type="pres">
      <dgm:prSet presAssocID="{1C60B59E-A892-4458-A80E-1A089383ACFC}" presName="root" presStyleCnt="0"/>
      <dgm:spPr/>
    </dgm:pt>
    <dgm:pt modelId="{2EF866A2-8C62-406E-A22C-5ED4D8B2C05B}" type="pres">
      <dgm:prSet presAssocID="{1C60B59E-A892-4458-A80E-1A089383ACFC}" presName="rootComposite" presStyleCnt="0"/>
      <dgm:spPr/>
    </dgm:pt>
    <dgm:pt modelId="{D05F67DD-270E-4F57-B427-91DAB64F1AE7}" type="pres">
      <dgm:prSet presAssocID="{1C60B59E-A892-4458-A80E-1A089383ACFC}" presName="rootText" presStyleLbl="node1" presStyleIdx="0" presStyleCnt="1" custScaleX="305879"/>
      <dgm:spPr/>
    </dgm:pt>
    <dgm:pt modelId="{5FAF6FA7-2EDC-4325-A824-9C93279C05CF}" type="pres">
      <dgm:prSet presAssocID="{1C60B59E-A892-4458-A80E-1A089383ACFC}" presName="rootConnector" presStyleLbl="node1" presStyleIdx="0" presStyleCnt="1"/>
      <dgm:spPr/>
    </dgm:pt>
    <dgm:pt modelId="{62E1E742-0751-4F64-81C4-598C3BDC1FD2}" type="pres">
      <dgm:prSet presAssocID="{1C60B59E-A892-4458-A80E-1A089383ACFC}" presName="childShape" presStyleCnt="0"/>
      <dgm:spPr/>
    </dgm:pt>
    <dgm:pt modelId="{DFDCBF0D-09E8-4B8A-BFE7-DA78DCD8FDFE}" type="pres">
      <dgm:prSet presAssocID="{38D4F4CE-4EBB-493E-A4D2-E0F0C20B4D16}" presName="Name13" presStyleLbl="parChTrans1D2" presStyleIdx="0" presStyleCnt="4"/>
      <dgm:spPr/>
    </dgm:pt>
    <dgm:pt modelId="{8EF39930-B548-446C-AF50-8DC032BEFA45}" type="pres">
      <dgm:prSet presAssocID="{1F1731C2-B0AA-474C-8087-220079E4D35C}" presName="childText" presStyleLbl="bgAcc1" presStyleIdx="0" presStyleCnt="4" custScaleX="314484">
        <dgm:presLayoutVars>
          <dgm:bulletEnabled val="1"/>
        </dgm:presLayoutVars>
      </dgm:prSet>
      <dgm:spPr/>
    </dgm:pt>
    <dgm:pt modelId="{BE45904E-0A4F-4482-A1AE-858C5185AC0C}" type="pres">
      <dgm:prSet presAssocID="{518E0FE5-7F0F-47C6-B27C-DC5C7C2AA041}" presName="Name13" presStyleLbl="parChTrans1D2" presStyleIdx="1" presStyleCnt="4"/>
      <dgm:spPr/>
    </dgm:pt>
    <dgm:pt modelId="{E32A0735-BF05-4AD6-988E-3D6873AF08AF}" type="pres">
      <dgm:prSet presAssocID="{EBF6B4E4-46BE-41EA-82A2-B0A1AFEC551A}" presName="childText" presStyleLbl="bgAcc1" presStyleIdx="1" presStyleCnt="4" custScaleX="314484">
        <dgm:presLayoutVars>
          <dgm:bulletEnabled val="1"/>
        </dgm:presLayoutVars>
      </dgm:prSet>
      <dgm:spPr/>
    </dgm:pt>
    <dgm:pt modelId="{2F65509D-6814-44B5-8335-D6B1D1F07EA3}" type="pres">
      <dgm:prSet presAssocID="{F8BD7B07-358B-4A80-93B8-B06732DC25FE}" presName="Name13" presStyleLbl="parChTrans1D2" presStyleIdx="2" presStyleCnt="4"/>
      <dgm:spPr/>
    </dgm:pt>
    <dgm:pt modelId="{88ABDA4F-3B82-4537-982C-4C55158494D4}" type="pres">
      <dgm:prSet presAssocID="{23EC7886-C693-4986-B191-FE6E8F4CAF26}" presName="childText" presStyleLbl="bgAcc1" presStyleIdx="2" presStyleCnt="4" custScaleX="314484">
        <dgm:presLayoutVars>
          <dgm:bulletEnabled val="1"/>
        </dgm:presLayoutVars>
      </dgm:prSet>
      <dgm:spPr/>
    </dgm:pt>
    <dgm:pt modelId="{724AFD1B-5836-475D-9E5E-8B089484658F}" type="pres">
      <dgm:prSet presAssocID="{24A5A8A8-7576-48A4-AB0F-8CD0F6C8D9AC}" presName="Name13" presStyleLbl="parChTrans1D2" presStyleIdx="3" presStyleCnt="4"/>
      <dgm:spPr/>
    </dgm:pt>
    <dgm:pt modelId="{8FCB20AF-34F5-4278-AAED-06D4A7037497}" type="pres">
      <dgm:prSet presAssocID="{A8F18976-3B8E-4A39-BB9A-781A7E2B0DEE}" presName="childText" presStyleLbl="bgAcc1" presStyleIdx="3" presStyleCnt="4" custScaleX="314484">
        <dgm:presLayoutVars>
          <dgm:bulletEnabled val="1"/>
        </dgm:presLayoutVars>
      </dgm:prSet>
      <dgm:spPr/>
    </dgm:pt>
  </dgm:ptLst>
  <dgm:cxnLst>
    <dgm:cxn modelId="{835E370D-43CD-4A2D-AC53-6F13516CC257}" type="presOf" srcId="{1C60B59E-A892-4458-A80E-1A089383ACFC}" destId="{5FAF6FA7-2EDC-4325-A824-9C93279C05CF}" srcOrd="1" destOrd="0" presId="urn:microsoft.com/office/officeart/2005/8/layout/hierarchy3"/>
    <dgm:cxn modelId="{18940617-F4E8-4755-8AB1-17A2F70BE64B}" type="presOf" srcId="{F8BD7B07-358B-4A80-93B8-B06732DC25FE}" destId="{2F65509D-6814-44B5-8335-D6B1D1F07EA3}" srcOrd="0" destOrd="0" presId="urn:microsoft.com/office/officeart/2005/8/layout/hierarchy3"/>
    <dgm:cxn modelId="{B0D04727-09B9-4C1E-8049-A12239ABFBA1}" type="presOf" srcId="{24A5A8A8-7576-48A4-AB0F-8CD0F6C8D9AC}" destId="{724AFD1B-5836-475D-9E5E-8B089484658F}" srcOrd="0" destOrd="0" presId="urn:microsoft.com/office/officeart/2005/8/layout/hierarchy3"/>
    <dgm:cxn modelId="{77788732-9AC3-448C-8D24-52BCCF9CF32E}" srcId="{63774F6D-7307-4A38-9310-6EB04C9EAF80}" destId="{1C60B59E-A892-4458-A80E-1A089383ACFC}" srcOrd="0" destOrd="0" parTransId="{D1232F34-0AFA-4BB0-9617-5C43A3D1BA57}" sibTransId="{E1A0C8DE-D51F-4B47-9D2B-6EEA041AEEED}"/>
    <dgm:cxn modelId="{B6544533-B626-418C-8D92-34E68502ED6B}" type="presOf" srcId="{23EC7886-C693-4986-B191-FE6E8F4CAF26}" destId="{88ABDA4F-3B82-4537-982C-4C55158494D4}" srcOrd="0" destOrd="0" presId="urn:microsoft.com/office/officeart/2005/8/layout/hierarchy3"/>
    <dgm:cxn modelId="{ECD99033-881D-4606-8CBF-9740F8C1D142}" type="presOf" srcId="{518E0FE5-7F0F-47C6-B27C-DC5C7C2AA041}" destId="{BE45904E-0A4F-4482-A1AE-858C5185AC0C}" srcOrd="0" destOrd="0" presId="urn:microsoft.com/office/officeart/2005/8/layout/hierarchy3"/>
    <dgm:cxn modelId="{26A4F538-6E4C-42D9-AA17-2D4121AE6A57}" srcId="{1C60B59E-A892-4458-A80E-1A089383ACFC}" destId="{1F1731C2-B0AA-474C-8087-220079E4D35C}" srcOrd="0" destOrd="0" parTransId="{38D4F4CE-4EBB-493E-A4D2-E0F0C20B4D16}" sibTransId="{B6345D75-FF8F-430E-8ABE-2FB9D814D762}"/>
    <dgm:cxn modelId="{665BC683-4F50-48DE-B640-2BDE8ED54A36}" type="presOf" srcId="{1C60B59E-A892-4458-A80E-1A089383ACFC}" destId="{D05F67DD-270E-4F57-B427-91DAB64F1AE7}" srcOrd="0" destOrd="0" presId="urn:microsoft.com/office/officeart/2005/8/layout/hierarchy3"/>
    <dgm:cxn modelId="{758CAB88-10CA-447F-8CB7-A525C35CEB8B}" type="presOf" srcId="{38D4F4CE-4EBB-493E-A4D2-E0F0C20B4D16}" destId="{DFDCBF0D-09E8-4B8A-BFE7-DA78DCD8FDFE}" srcOrd="0" destOrd="0" presId="urn:microsoft.com/office/officeart/2005/8/layout/hierarchy3"/>
    <dgm:cxn modelId="{05F8CF93-54C4-4823-BD39-01C935626C4A}" type="presOf" srcId="{63774F6D-7307-4A38-9310-6EB04C9EAF80}" destId="{EBD56D63-00CD-416D-933D-198B0EB67F14}" srcOrd="0" destOrd="0" presId="urn:microsoft.com/office/officeart/2005/8/layout/hierarchy3"/>
    <dgm:cxn modelId="{CF458895-17F9-4F87-ACFE-ABCEB6B4EA3D}" type="presOf" srcId="{EBF6B4E4-46BE-41EA-82A2-B0A1AFEC551A}" destId="{E32A0735-BF05-4AD6-988E-3D6873AF08AF}" srcOrd="0" destOrd="0" presId="urn:microsoft.com/office/officeart/2005/8/layout/hierarchy3"/>
    <dgm:cxn modelId="{2A2D6B9D-30B4-4DF0-9514-A1A982B80671}" type="presOf" srcId="{1F1731C2-B0AA-474C-8087-220079E4D35C}" destId="{8EF39930-B548-446C-AF50-8DC032BEFA45}" srcOrd="0" destOrd="0" presId="urn:microsoft.com/office/officeart/2005/8/layout/hierarchy3"/>
    <dgm:cxn modelId="{06A31BAE-0757-40F3-880F-37E6015C95B1}" srcId="{1C60B59E-A892-4458-A80E-1A089383ACFC}" destId="{A8F18976-3B8E-4A39-BB9A-781A7E2B0DEE}" srcOrd="3" destOrd="0" parTransId="{24A5A8A8-7576-48A4-AB0F-8CD0F6C8D9AC}" sibTransId="{8FC233B6-B351-49C2-B9FF-D84EFF19DD08}"/>
    <dgm:cxn modelId="{20C0C2AF-D9BB-4124-B84A-6F959DFADA53}" type="presOf" srcId="{A8F18976-3B8E-4A39-BB9A-781A7E2B0DEE}" destId="{8FCB20AF-34F5-4278-AAED-06D4A7037497}" srcOrd="0" destOrd="0" presId="urn:microsoft.com/office/officeart/2005/8/layout/hierarchy3"/>
    <dgm:cxn modelId="{26E2E7E1-CADF-49DF-9C09-0EF50A4DD32D}" srcId="{1C60B59E-A892-4458-A80E-1A089383ACFC}" destId="{23EC7886-C693-4986-B191-FE6E8F4CAF26}" srcOrd="2" destOrd="0" parTransId="{F8BD7B07-358B-4A80-93B8-B06732DC25FE}" sibTransId="{6DB94D3B-85AB-4EB6-93A9-F8DCACAD963B}"/>
    <dgm:cxn modelId="{D9889AFA-EADE-483C-AD17-C209797CBF68}" srcId="{1C60B59E-A892-4458-A80E-1A089383ACFC}" destId="{EBF6B4E4-46BE-41EA-82A2-B0A1AFEC551A}" srcOrd="1" destOrd="0" parTransId="{518E0FE5-7F0F-47C6-B27C-DC5C7C2AA041}" sibTransId="{F8366DE5-1AB0-42BF-A5B7-A055BA2B31C4}"/>
    <dgm:cxn modelId="{711AB5C0-0AA0-4D13-9582-AB0981EB4D77}" type="presParOf" srcId="{EBD56D63-00CD-416D-933D-198B0EB67F14}" destId="{43964317-ACD8-47CA-BA8A-C2DF27EED995}" srcOrd="0" destOrd="0" presId="urn:microsoft.com/office/officeart/2005/8/layout/hierarchy3"/>
    <dgm:cxn modelId="{9D23B481-B845-4907-82FC-B190D966098E}" type="presParOf" srcId="{43964317-ACD8-47CA-BA8A-C2DF27EED995}" destId="{2EF866A2-8C62-406E-A22C-5ED4D8B2C05B}" srcOrd="0" destOrd="0" presId="urn:microsoft.com/office/officeart/2005/8/layout/hierarchy3"/>
    <dgm:cxn modelId="{2455854D-2D6B-49DC-A368-BFE4C01CABB9}" type="presParOf" srcId="{2EF866A2-8C62-406E-A22C-5ED4D8B2C05B}" destId="{D05F67DD-270E-4F57-B427-91DAB64F1AE7}" srcOrd="0" destOrd="0" presId="urn:microsoft.com/office/officeart/2005/8/layout/hierarchy3"/>
    <dgm:cxn modelId="{670F54E0-ED0D-40B7-9AC4-CD21CA734D4A}" type="presParOf" srcId="{2EF866A2-8C62-406E-A22C-5ED4D8B2C05B}" destId="{5FAF6FA7-2EDC-4325-A824-9C93279C05CF}" srcOrd="1" destOrd="0" presId="urn:microsoft.com/office/officeart/2005/8/layout/hierarchy3"/>
    <dgm:cxn modelId="{1C85F6FA-BF10-451E-AD6A-4E94F2E788E1}" type="presParOf" srcId="{43964317-ACD8-47CA-BA8A-C2DF27EED995}" destId="{62E1E742-0751-4F64-81C4-598C3BDC1FD2}" srcOrd="1" destOrd="0" presId="urn:microsoft.com/office/officeart/2005/8/layout/hierarchy3"/>
    <dgm:cxn modelId="{AF06C59B-6921-498A-9756-707D747AD8B8}" type="presParOf" srcId="{62E1E742-0751-4F64-81C4-598C3BDC1FD2}" destId="{DFDCBF0D-09E8-4B8A-BFE7-DA78DCD8FDFE}" srcOrd="0" destOrd="0" presId="urn:microsoft.com/office/officeart/2005/8/layout/hierarchy3"/>
    <dgm:cxn modelId="{D3B9C258-AFE7-4353-8878-727C17E2EAED}" type="presParOf" srcId="{62E1E742-0751-4F64-81C4-598C3BDC1FD2}" destId="{8EF39930-B548-446C-AF50-8DC032BEFA45}" srcOrd="1" destOrd="0" presId="urn:microsoft.com/office/officeart/2005/8/layout/hierarchy3"/>
    <dgm:cxn modelId="{FEB77CFF-0F16-4628-80B8-388A2C8821C4}" type="presParOf" srcId="{62E1E742-0751-4F64-81C4-598C3BDC1FD2}" destId="{BE45904E-0A4F-4482-A1AE-858C5185AC0C}" srcOrd="2" destOrd="0" presId="urn:microsoft.com/office/officeart/2005/8/layout/hierarchy3"/>
    <dgm:cxn modelId="{1031A010-6B31-4285-A1E8-534F546D55F3}" type="presParOf" srcId="{62E1E742-0751-4F64-81C4-598C3BDC1FD2}" destId="{E32A0735-BF05-4AD6-988E-3D6873AF08AF}" srcOrd="3" destOrd="0" presId="urn:microsoft.com/office/officeart/2005/8/layout/hierarchy3"/>
    <dgm:cxn modelId="{0562C9EA-DB26-4391-99B7-95A6B04C9586}" type="presParOf" srcId="{62E1E742-0751-4F64-81C4-598C3BDC1FD2}" destId="{2F65509D-6814-44B5-8335-D6B1D1F07EA3}" srcOrd="4" destOrd="0" presId="urn:microsoft.com/office/officeart/2005/8/layout/hierarchy3"/>
    <dgm:cxn modelId="{CBBB1E66-1873-44D5-A798-00F34A62C110}" type="presParOf" srcId="{62E1E742-0751-4F64-81C4-598C3BDC1FD2}" destId="{88ABDA4F-3B82-4537-982C-4C55158494D4}" srcOrd="5" destOrd="0" presId="urn:microsoft.com/office/officeart/2005/8/layout/hierarchy3"/>
    <dgm:cxn modelId="{0050C516-2E22-4023-BDDD-537F7E01E9E1}" type="presParOf" srcId="{62E1E742-0751-4F64-81C4-598C3BDC1FD2}" destId="{724AFD1B-5836-475D-9E5E-8B089484658F}" srcOrd="6" destOrd="0" presId="urn:microsoft.com/office/officeart/2005/8/layout/hierarchy3"/>
    <dgm:cxn modelId="{BC8F46D7-C58B-49F9-BAD0-A6B69A391C91}" type="presParOf" srcId="{62E1E742-0751-4F64-81C4-598C3BDC1FD2}" destId="{8FCB20AF-34F5-4278-AAED-06D4A703749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67DD-270E-4F57-B427-91DAB64F1AE7}">
      <dsp:nvSpPr>
        <dsp:cNvPr id="0" name=""/>
        <dsp:cNvSpPr/>
      </dsp:nvSpPr>
      <dsp:spPr>
        <a:xfrm>
          <a:off x="758053" y="404"/>
          <a:ext cx="3376454" cy="5519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b="1" kern="1200" dirty="0">
              <a:latin typeface="TitilliumText22L Rg" pitchFamily="50" charset="0"/>
            </a:rPr>
            <a:t>Corporate</a:t>
          </a:r>
        </a:p>
      </dsp:txBody>
      <dsp:txXfrm>
        <a:off x="774218" y="16569"/>
        <a:ext cx="3344124" cy="519596"/>
      </dsp:txXfrm>
    </dsp:sp>
    <dsp:sp modelId="{DFDCBF0D-09E8-4B8A-BFE7-DA78DCD8FDFE}">
      <dsp:nvSpPr>
        <dsp:cNvPr id="0" name=""/>
        <dsp:cNvSpPr/>
      </dsp:nvSpPr>
      <dsp:spPr>
        <a:xfrm>
          <a:off x="1095699" y="552330"/>
          <a:ext cx="337645" cy="413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944"/>
              </a:lnTo>
              <a:lnTo>
                <a:pt x="337645" y="413944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39930-B548-446C-AF50-8DC032BEFA45}">
      <dsp:nvSpPr>
        <dsp:cNvPr id="0" name=""/>
        <dsp:cNvSpPr/>
      </dsp:nvSpPr>
      <dsp:spPr>
        <a:xfrm>
          <a:off x="1433344" y="690312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Business</a:t>
          </a:r>
        </a:p>
      </dsp:txBody>
      <dsp:txXfrm>
        <a:off x="1449509" y="706477"/>
        <a:ext cx="2744823" cy="519596"/>
      </dsp:txXfrm>
    </dsp:sp>
    <dsp:sp modelId="{BE45904E-0A4F-4482-A1AE-858C5185AC0C}">
      <dsp:nvSpPr>
        <dsp:cNvPr id="0" name=""/>
        <dsp:cNvSpPr/>
      </dsp:nvSpPr>
      <dsp:spPr>
        <a:xfrm>
          <a:off x="1095699" y="552330"/>
          <a:ext cx="337645" cy="1103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853"/>
              </a:lnTo>
              <a:lnTo>
                <a:pt x="337645" y="110385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2A0735-BF05-4AD6-988E-3D6873AF08AF}">
      <dsp:nvSpPr>
        <dsp:cNvPr id="0" name=""/>
        <dsp:cNvSpPr/>
      </dsp:nvSpPr>
      <dsp:spPr>
        <a:xfrm>
          <a:off x="1433344" y="1380220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Industry</a:t>
          </a:r>
        </a:p>
      </dsp:txBody>
      <dsp:txXfrm>
        <a:off x="1449509" y="1396385"/>
        <a:ext cx="2744823" cy="519596"/>
      </dsp:txXfrm>
    </dsp:sp>
    <dsp:sp modelId="{2F65509D-6814-44B5-8335-D6B1D1F07EA3}">
      <dsp:nvSpPr>
        <dsp:cNvPr id="0" name=""/>
        <dsp:cNvSpPr/>
      </dsp:nvSpPr>
      <dsp:spPr>
        <a:xfrm>
          <a:off x="1095699" y="552330"/>
          <a:ext cx="337645" cy="1793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3761"/>
              </a:lnTo>
              <a:lnTo>
                <a:pt x="337645" y="1793761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BDA4F-3B82-4537-982C-4C55158494D4}">
      <dsp:nvSpPr>
        <dsp:cNvPr id="0" name=""/>
        <dsp:cNvSpPr/>
      </dsp:nvSpPr>
      <dsp:spPr>
        <a:xfrm>
          <a:off x="1433344" y="2070128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TitilliumText22L Rg" pitchFamily="50" charset="0"/>
            </a:rPr>
            <a:t>Leisure</a:t>
          </a:r>
        </a:p>
      </dsp:txBody>
      <dsp:txXfrm>
        <a:off x="1449509" y="2086293"/>
        <a:ext cx="2744823" cy="519596"/>
      </dsp:txXfrm>
    </dsp:sp>
    <dsp:sp modelId="{724AFD1B-5836-475D-9E5E-8B089484658F}">
      <dsp:nvSpPr>
        <dsp:cNvPr id="0" name=""/>
        <dsp:cNvSpPr/>
      </dsp:nvSpPr>
      <dsp:spPr>
        <a:xfrm>
          <a:off x="1095699" y="552330"/>
          <a:ext cx="337645" cy="2483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669"/>
              </a:lnTo>
              <a:lnTo>
                <a:pt x="337645" y="248366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B20AF-34F5-4278-AAED-06D4A7037497}">
      <dsp:nvSpPr>
        <dsp:cNvPr id="0" name=""/>
        <dsp:cNvSpPr/>
      </dsp:nvSpPr>
      <dsp:spPr>
        <a:xfrm>
          <a:off x="1433344" y="2760037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b="0" kern="1200" dirty="0">
              <a:latin typeface="+mn-lt"/>
            </a:rPr>
            <a:t>Sport/Events</a:t>
          </a:r>
          <a:endParaRPr lang="nl-NL" sz="2000" b="0" kern="1200" dirty="0">
            <a:latin typeface="TitilliumText22L Rg" pitchFamily="50" charset="0"/>
          </a:endParaRPr>
        </a:p>
      </dsp:txBody>
      <dsp:txXfrm>
        <a:off x="1449509" y="2776202"/>
        <a:ext cx="2744823" cy="519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ADDC7-70CF-48E0-8332-FEF07F00D290}" type="datetimeFigureOut">
              <a:rPr lang="nl-NL" smtClean="0"/>
              <a:pPr/>
              <a:t>6-8-2018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5159-65DD-4430-97C2-E00FC509DB1B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990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837383"/>
            <a:ext cx="7772400" cy="1102519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  <a:latin typeface="TitilliumText22L Rg" pitchFamily="50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052140"/>
            <a:ext cx="3008313" cy="8715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1059582"/>
            <a:ext cx="5111750" cy="3535041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600" b="0"/>
            </a:lvl2pPr>
            <a:lvl3pPr>
              <a:buFontTx/>
              <a:buBlip>
                <a:blip r:embed="rId2"/>
              </a:buBlip>
              <a:defRPr sz="1600" b="0"/>
            </a:lvl3pPr>
            <a:lvl4pPr>
              <a:defRPr sz="1600" b="0"/>
            </a:lvl4pPr>
            <a:lvl5pPr>
              <a:defRPr sz="16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923678"/>
            <a:ext cx="3008313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059582"/>
            <a:ext cx="3312368" cy="7920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51920" y="1059582"/>
            <a:ext cx="4838328" cy="3600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7544" y="1851670"/>
            <a:ext cx="3312368" cy="2808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3939902"/>
            <a:ext cx="8280920" cy="648072"/>
          </a:xfrm>
        </p:spPr>
        <p:txBody>
          <a:bodyPr anchor="t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67544" y="987574"/>
            <a:ext cx="8280920" cy="28803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19256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inhoud 2"/>
          <p:cNvSpPr>
            <a:spLocks noGrp="1"/>
          </p:cNvSpPr>
          <p:nvPr>
            <p:ph idx="11"/>
          </p:nvPr>
        </p:nvSpPr>
        <p:spPr>
          <a:xfrm>
            <a:off x="4644008" y="1700808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de stijl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4318C-8F50-4385-AE11-EF0C2E02557E}" type="datetimeFigureOut">
              <a:rPr lang="nl-NL" smtClean="0"/>
              <a:pPr/>
              <a:t>6-8-2018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B6D94-5B2C-4D19-BFCD-789E72690F49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61" r:id="rId7"/>
    <p:sldLayoutId id="2147483660" r:id="rId8"/>
    <p:sldLayoutId id="2147483658" r:id="rId9"/>
    <p:sldLayoutId id="2147483659" r:id="rId10"/>
    <p:sldLayoutId id="2147483662" r:id="rId11"/>
    <p:sldLayoutId id="2147483656" r:id="rId12"/>
    <p:sldLayoutId id="214748365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909391"/>
            <a:ext cx="7772400" cy="1102519"/>
          </a:xfrm>
        </p:spPr>
        <p:txBody>
          <a:bodyPr>
            <a:normAutofit/>
          </a:bodyPr>
          <a:lstStyle/>
          <a:p>
            <a:r>
              <a:rPr lang="nl-NL" sz="3200" dirty="0"/>
              <a:t>Corporate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Sport/Events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One Card Solution</a:t>
            </a:r>
            <a:endParaRPr lang="nl-NL" sz="1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322712" cy="2886968"/>
          </a:xfrm>
        </p:spPr>
        <p:txBody>
          <a:bodyPr>
            <a:normAutofit/>
          </a:bodyPr>
          <a:lstStyle/>
          <a:p>
            <a:r>
              <a:rPr lang="en-US" sz="1600" dirty="0"/>
              <a:t>Based on a fixed and affordable price per cardholder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Multi language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Taylor fit solution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Get started right away!</a:t>
            </a:r>
          </a:p>
          <a:p>
            <a:endParaRPr lang="nl-NL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nl-N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57200" y="1138436"/>
            <a:ext cx="8229600" cy="497210"/>
          </a:xfrm>
          <a:prstGeom prst="rect">
            <a:avLst/>
          </a:prstGeom>
        </p:spPr>
        <p:txBody>
          <a:bodyPr>
            <a:normAutofit fontScale="5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Animation</a:t>
            </a:r>
            <a:b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AEFBE47-DCD8-42C0-A675-7B2400FD3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875" y="3725882"/>
            <a:ext cx="712504" cy="75351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20859AC-7995-428D-917C-443511EC3F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094" y="1635646"/>
            <a:ext cx="2252178" cy="1523689"/>
          </a:xfrm>
          <a:prstGeom prst="rect">
            <a:avLst/>
          </a:prstGeom>
        </p:spPr>
      </p:pic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457200" y="1066428"/>
            <a:ext cx="4186808" cy="497210"/>
          </a:xfrm>
        </p:spPr>
        <p:txBody>
          <a:bodyPr>
            <a:normAutofit/>
          </a:bodyPr>
          <a:lstStyle/>
          <a:p>
            <a:r>
              <a:rPr lang="en-US" dirty="0"/>
              <a:t>La solution </a:t>
            </a:r>
            <a:r>
              <a:rPr lang="en-US" dirty="0" err="1"/>
              <a:t>CardsOnline</a:t>
            </a:r>
            <a:endParaRPr lang="nl-NL" dirty="0"/>
          </a:p>
        </p:txBody>
      </p:sp>
      <p:pic>
        <p:nvPicPr>
          <p:cNvPr id="37" name="Picture 36" descr="A close up of a sign&#10;&#10;Description generated with high confidence">
            <a:extLst>
              <a:ext uri="{FF2B5EF4-FFF2-40B4-BE49-F238E27FC236}">
                <a16:creationId xmlns:a16="http://schemas.microsoft.com/office/drawing/2014/main" id="{EFA88043-3B6E-4660-9F11-6426C738FB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68109"/>
            <a:ext cx="1872208" cy="1638514"/>
          </a:xfrm>
          <a:prstGeom prst="rect">
            <a:avLst/>
          </a:prstGeom>
        </p:spPr>
      </p:pic>
      <p:pic>
        <p:nvPicPr>
          <p:cNvPr id="41" name="Picture 40" descr="A picture containing object, clock, gauge&#10;&#10;Description generated with high confidence">
            <a:extLst>
              <a:ext uri="{FF2B5EF4-FFF2-40B4-BE49-F238E27FC236}">
                <a16:creationId xmlns:a16="http://schemas.microsoft.com/office/drawing/2014/main" id="{60C4B4F0-FABD-4F56-B839-F11F2C5E5E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201" y="1544423"/>
            <a:ext cx="1062167" cy="1944216"/>
          </a:xfrm>
          <a:prstGeom prst="rect">
            <a:avLst/>
          </a:prstGeom>
        </p:spPr>
      </p:pic>
      <p:pic>
        <p:nvPicPr>
          <p:cNvPr id="43" name="Picture 42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3B16A573-3307-4325-9BDF-5CCF436C8A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83" y="1767418"/>
            <a:ext cx="1581255" cy="2949547"/>
          </a:xfrm>
          <a:prstGeom prst="rect">
            <a:avLst/>
          </a:prstGeom>
        </p:spPr>
      </p:pic>
      <p:pic>
        <p:nvPicPr>
          <p:cNvPr id="45" name="Picture 4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34B26467-E470-4A55-AED1-AEC398B2A7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51670"/>
            <a:ext cx="1904750" cy="1276868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high confidence">
            <a:extLst>
              <a:ext uri="{FF2B5EF4-FFF2-40B4-BE49-F238E27FC236}">
                <a16:creationId xmlns:a16="http://schemas.microsoft.com/office/drawing/2014/main" id="{A19235F4-96AF-44CC-A4CD-785AFA99C1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807" y="3258493"/>
            <a:ext cx="937071" cy="60456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9E2BFA1-E4C4-4A6A-9F3F-662C8A315AF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793" y="2907569"/>
            <a:ext cx="152043" cy="428760"/>
          </a:xfrm>
          <a:prstGeom prst="rect">
            <a:avLst/>
          </a:prstGeom>
        </p:spPr>
      </p:pic>
      <p:pic>
        <p:nvPicPr>
          <p:cNvPr id="51" name="Picture 50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EA75E27B-418B-45D3-8B08-FD6804FE30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28" y="2251338"/>
            <a:ext cx="1002565" cy="931703"/>
          </a:xfrm>
          <a:prstGeom prst="rect">
            <a:avLst/>
          </a:prstGeom>
        </p:spPr>
      </p:pic>
      <p:pic>
        <p:nvPicPr>
          <p:cNvPr id="53" name="Picture 52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7014FC29-575E-43CD-8E1C-B204954168B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120" y="2888877"/>
            <a:ext cx="798540" cy="806633"/>
          </a:xfrm>
          <a:prstGeom prst="rect">
            <a:avLst/>
          </a:prstGeom>
        </p:spPr>
      </p:pic>
      <p:pic>
        <p:nvPicPr>
          <p:cNvPr id="55" name="Picture 5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9E22F77-C793-452C-AC04-0782F78C45F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38" y="3777808"/>
            <a:ext cx="558747" cy="89620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48C1071-86C3-49B0-9641-EA2A2C16766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022" y="1695694"/>
            <a:ext cx="746418" cy="2386956"/>
          </a:xfrm>
          <a:prstGeom prst="rect">
            <a:avLst/>
          </a:prstGeom>
        </p:spPr>
      </p:pic>
      <p:pic>
        <p:nvPicPr>
          <p:cNvPr id="59" name="Picture 58" descr="A picture containing object, clock, watch&#10;&#10;Description generated with very high confidence">
            <a:extLst>
              <a:ext uri="{FF2B5EF4-FFF2-40B4-BE49-F238E27FC236}">
                <a16:creationId xmlns:a16="http://schemas.microsoft.com/office/drawing/2014/main" id="{A215A711-1795-4060-AF10-8A46BFAAFF5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204" y="3723878"/>
            <a:ext cx="1244501" cy="1040805"/>
          </a:xfrm>
          <a:prstGeom prst="rect">
            <a:avLst/>
          </a:prstGeom>
        </p:spPr>
      </p:pic>
      <p:pic>
        <p:nvPicPr>
          <p:cNvPr id="61" name="Picture 60" descr="A close up of a sign&#10;&#10;Description generated with high confidence">
            <a:extLst>
              <a:ext uri="{FF2B5EF4-FFF2-40B4-BE49-F238E27FC236}">
                <a16:creationId xmlns:a16="http://schemas.microsoft.com/office/drawing/2014/main" id="{5473C0C6-E205-42EB-917C-50AB0042DC4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845" y="3147814"/>
            <a:ext cx="1280149" cy="1533924"/>
          </a:xfrm>
          <a:prstGeom prst="rect">
            <a:avLst/>
          </a:prstGeom>
        </p:spPr>
      </p:pic>
      <p:pic>
        <p:nvPicPr>
          <p:cNvPr id="63" name="Picture 6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9E3D477-D863-4E75-9B14-ED9739023DA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031957"/>
            <a:ext cx="548443" cy="412001"/>
          </a:xfrm>
          <a:prstGeom prst="rect">
            <a:avLst/>
          </a:prstGeom>
        </p:spPr>
      </p:pic>
      <p:sp>
        <p:nvSpPr>
          <p:cNvPr id="66" name="Arrow: Right 65">
            <a:extLst>
              <a:ext uri="{FF2B5EF4-FFF2-40B4-BE49-F238E27FC236}">
                <a16:creationId xmlns:a16="http://schemas.microsoft.com/office/drawing/2014/main" id="{9CEC1A84-2E8B-489C-836F-3120327FE642}"/>
              </a:ext>
            </a:extLst>
          </p:cNvPr>
          <p:cNvSpPr/>
          <p:nvPr/>
        </p:nvSpPr>
        <p:spPr>
          <a:xfrm>
            <a:off x="7861163" y="4203757"/>
            <a:ext cx="144000" cy="68400"/>
          </a:xfrm>
          <a:prstGeom prst="rightArrow">
            <a:avLst/>
          </a:prstGeom>
          <a:solidFill>
            <a:srgbClr val="ADB0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10EDCED-1CF6-44D7-A300-C95AAB28BB55}"/>
              </a:ext>
            </a:extLst>
          </p:cNvPr>
          <p:cNvSpPr txBox="1"/>
          <p:nvPr/>
        </p:nvSpPr>
        <p:spPr>
          <a:xfrm>
            <a:off x="1113278" y="2668753"/>
            <a:ext cx="1223917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</a:rPr>
              <a:t>MODIFIER MES DONNÉES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55A476-718D-4E5F-A200-9DC921992BFB}"/>
              </a:ext>
            </a:extLst>
          </p:cNvPr>
          <p:cNvSpPr txBox="1"/>
          <p:nvPr/>
        </p:nvSpPr>
        <p:spPr>
          <a:xfrm>
            <a:off x="1185713" y="3167647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</a:rPr>
              <a:t>DEMANDE UNE </a:t>
            </a:r>
          </a:p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</a:rPr>
              <a:t>NOUVELLE CARTE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93199C9-7863-4479-AC98-BBEF2ED7B61A}"/>
              </a:ext>
            </a:extLst>
          </p:cNvPr>
          <p:cNvSpPr txBox="1"/>
          <p:nvPr/>
        </p:nvSpPr>
        <p:spPr>
          <a:xfrm>
            <a:off x="1377093" y="3622359"/>
            <a:ext cx="63994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CONTRÔLE DE SOLDE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1E519FF-99F2-451A-B388-DFA0094269D7}"/>
              </a:ext>
            </a:extLst>
          </p:cNvPr>
          <p:cNvSpPr txBox="1"/>
          <p:nvPr/>
        </p:nvSpPr>
        <p:spPr>
          <a:xfrm>
            <a:off x="1241670" y="4126188"/>
            <a:ext cx="890650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CONFIRMER LA RÉCEPTION </a:t>
            </a:r>
          </a:p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DE LA CARTE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6478AF0-F7F0-463C-A1E1-CC907581AFAE}"/>
              </a:ext>
            </a:extLst>
          </p:cNvPr>
          <p:cNvSpPr txBox="1"/>
          <p:nvPr/>
        </p:nvSpPr>
        <p:spPr>
          <a:xfrm>
            <a:off x="1187624" y="4580245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BLOC DE CARTE TEMPORAIRE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03A7C56-31E2-48FD-AADA-9ADF6CB190ED}"/>
              </a:ext>
            </a:extLst>
          </p:cNvPr>
          <p:cNvSpPr txBox="1"/>
          <p:nvPr/>
        </p:nvSpPr>
        <p:spPr>
          <a:xfrm>
            <a:off x="1405265" y="2151775"/>
            <a:ext cx="63994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tilliumText22L Rg" pitchFamily="50" charset="0"/>
                <a:ea typeface="+mj-ea"/>
                <a:cs typeface="+mj-cs"/>
              </a:rPr>
              <a:t>NOTIFICATION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14F7CB3-6124-47D5-908E-8F7DAE908DB1}"/>
              </a:ext>
            </a:extLst>
          </p:cNvPr>
          <p:cNvSpPr txBox="1"/>
          <p:nvPr/>
        </p:nvSpPr>
        <p:spPr>
          <a:xfrm>
            <a:off x="258708" y="2601991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PHOTO DE PASSEPORT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9008CD0-331A-4B07-8F2D-C9B5CDE2E07D}"/>
              </a:ext>
            </a:extLst>
          </p:cNvPr>
          <p:cNvSpPr txBox="1"/>
          <p:nvPr/>
        </p:nvSpPr>
        <p:spPr>
          <a:xfrm>
            <a:off x="258708" y="3064910"/>
            <a:ext cx="1002565" cy="23626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</a:rPr>
              <a:t>AJOUTER ET ÉDITER </a:t>
            </a:r>
          </a:p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</a:rPr>
              <a:t>DES DONNÉES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A3502F4-C7EA-438D-B817-62204B5071AC}"/>
              </a:ext>
            </a:extLst>
          </p:cNvPr>
          <p:cNvSpPr txBox="1"/>
          <p:nvPr/>
        </p:nvSpPr>
        <p:spPr>
          <a:xfrm>
            <a:off x="2839621" y="2798326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PORTAIL DE SERVICE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96A1046-08B0-4719-9A4F-6639431E6242}"/>
              </a:ext>
            </a:extLst>
          </p:cNvPr>
          <p:cNvSpPr txBox="1"/>
          <p:nvPr/>
        </p:nvSpPr>
        <p:spPr>
          <a:xfrm>
            <a:off x="2847057" y="3825155"/>
            <a:ext cx="1002565" cy="25074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ORDINATEURS ET </a:t>
            </a:r>
          </a:p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APPAREILS MOBILES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BB89FE4-CB21-424D-A116-092BED1DB6FE}"/>
              </a:ext>
            </a:extLst>
          </p:cNvPr>
          <p:cNvSpPr txBox="1"/>
          <p:nvPr/>
        </p:nvSpPr>
        <p:spPr>
          <a:xfrm>
            <a:off x="4006037" y="3520892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PHOTO DE PASSEPORT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B4B0A08-91E2-485B-90CE-1B95639ACF87}"/>
              </a:ext>
            </a:extLst>
          </p:cNvPr>
          <p:cNvSpPr txBox="1"/>
          <p:nvPr/>
        </p:nvSpPr>
        <p:spPr>
          <a:xfrm>
            <a:off x="4006036" y="4021037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SIGNATURE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9C1E4B-0984-48F5-AE62-70E1F9455319}"/>
              </a:ext>
            </a:extLst>
          </p:cNvPr>
          <p:cNvSpPr txBox="1"/>
          <p:nvPr/>
        </p:nvSpPr>
        <p:spPr>
          <a:xfrm>
            <a:off x="4008594" y="4531022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EMPREINTE DIGITALE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C6351AE-D1A1-41D8-89B1-26375A61AB08}"/>
              </a:ext>
            </a:extLst>
          </p:cNvPr>
          <p:cNvSpPr txBox="1"/>
          <p:nvPr/>
        </p:nvSpPr>
        <p:spPr>
          <a:xfrm>
            <a:off x="5945414" y="1438265"/>
            <a:ext cx="1002565" cy="25074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BASE DE DONNÉES </a:t>
            </a:r>
          </a:p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CLIENT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D00166B-9048-4845-B188-333AEE43CE25}"/>
              </a:ext>
            </a:extLst>
          </p:cNvPr>
          <p:cNvSpPr txBox="1"/>
          <p:nvPr/>
        </p:nvSpPr>
        <p:spPr>
          <a:xfrm>
            <a:off x="4499992" y="1563638"/>
            <a:ext cx="1002565" cy="18664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BASE DE DONNÉES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C395D36-B2D9-41A2-B0BE-3106BF8CC4A6}"/>
              </a:ext>
            </a:extLst>
          </p:cNvPr>
          <p:cNvSpPr txBox="1"/>
          <p:nvPr/>
        </p:nvSpPr>
        <p:spPr>
          <a:xfrm>
            <a:off x="5185724" y="3642976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POSTE DE TRAVAIL </a:t>
            </a:r>
          </a:p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AVEC INTERNET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2F9A49F-39AD-48AB-A855-84E55F44BEAD}"/>
              </a:ext>
            </a:extLst>
          </p:cNvPr>
          <p:cNvSpPr txBox="1"/>
          <p:nvPr/>
        </p:nvSpPr>
        <p:spPr>
          <a:xfrm>
            <a:off x="5177105" y="4535273"/>
            <a:ext cx="1002565" cy="18169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500" b="1" dirty="0">
                <a:latin typeface="TitilliumText22L Rg" pitchFamily="50" charset="0"/>
                <a:ea typeface="+mj-ea"/>
                <a:cs typeface="+mj-cs"/>
              </a:rPr>
              <a:t>CARD PRINT MANAGER (CPM)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0EAA12D-0B7B-4620-913D-6612687246E2}"/>
              </a:ext>
            </a:extLst>
          </p:cNvPr>
          <p:cNvSpPr txBox="1"/>
          <p:nvPr/>
        </p:nvSpPr>
        <p:spPr>
          <a:xfrm>
            <a:off x="6113171" y="4052692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IMPRIMANTE DE CARTES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7CDEEFC-D2F3-4B25-A3D5-1AEFC6F3CFFB}"/>
              </a:ext>
            </a:extLst>
          </p:cNvPr>
          <p:cNvSpPr txBox="1"/>
          <p:nvPr/>
        </p:nvSpPr>
        <p:spPr>
          <a:xfrm>
            <a:off x="6113171" y="4580245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IMPRIMANTE DE CARTES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1262C52-8D5C-4901-B1E1-F0280F4EED85}"/>
              </a:ext>
            </a:extLst>
          </p:cNvPr>
          <p:cNvSpPr txBox="1"/>
          <p:nvPr/>
        </p:nvSpPr>
        <p:spPr>
          <a:xfrm>
            <a:off x="7115736" y="4286170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LIVRAISON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63ECC0-2DB1-4DB2-B436-68C7CC50174A}"/>
              </a:ext>
            </a:extLst>
          </p:cNvPr>
          <p:cNvSpPr txBox="1"/>
          <p:nvPr/>
        </p:nvSpPr>
        <p:spPr>
          <a:xfrm>
            <a:off x="7665674" y="4286170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CARTE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B4CF0EB-077E-49AF-AE76-47B1A17578A4}"/>
              </a:ext>
            </a:extLst>
          </p:cNvPr>
          <p:cNvSpPr txBox="1"/>
          <p:nvPr/>
        </p:nvSpPr>
        <p:spPr>
          <a:xfrm>
            <a:off x="7137950" y="1878296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CONTRÔLE D'ACCÈS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13F5E6E-DBCC-44A0-AEFF-A7767D883422}"/>
              </a:ext>
            </a:extLst>
          </p:cNvPr>
          <p:cNvSpPr txBox="1"/>
          <p:nvPr/>
        </p:nvSpPr>
        <p:spPr>
          <a:xfrm>
            <a:off x="7137950" y="2393915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COPIER ET IMPRIMER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9E15512-962D-4342-B742-944E74ADDDCB}"/>
              </a:ext>
            </a:extLst>
          </p:cNvPr>
          <p:cNvSpPr txBox="1"/>
          <p:nvPr/>
        </p:nvSpPr>
        <p:spPr>
          <a:xfrm>
            <a:off x="7137950" y="2884396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CAISSE ENREGISTREUSE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73D5DBC-D029-4E34-BDAD-D23E9EC49741}"/>
              </a:ext>
            </a:extLst>
          </p:cNvPr>
          <p:cNvSpPr txBox="1"/>
          <p:nvPr/>
        </p:nvSpPr>
        <p:spPr>
          <a:xfrm>
            <a:off x="7137950" y="3304924"/>
            <a:ext cx="1002565" cy="26140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r-FR" sz="500" b="1" dirty="0">
                <a:latin typeface="TitilliumText22L Rg" pitchFamily="50" charset="0"/>
                <a:ea typeface="+mj-ea"/>
                <a:cs typeface="+mj-cs"/>
              </a:rPr>
              <a:t>SYSTÈMES DE PAIEMENT</a:t>
            </a:r>
            <a:endParaRPr kumimoji="0" lang="en-NL" sz="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tilliumText22L Rg" pitchFamily="50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ijdelijke aanduiding voor inhoud 7" descr="CardsOnline-Service-Por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792681"/>
            <a:ext cx="5987207" cy="3011317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Service Portal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A service for your card holders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845022"/>
            <a:ext cx="4330824" cy="2886968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Use the service on mobile, tablet and PC.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Customize to the look and feel of your organization.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Send notifications and requests to your </a:t>
            </a:r>
            <a:br>
              <a:rPr lang="en-US" sz="1600" dirty="0"/>
            </a:br>
            <a:r>
              <a:rPr lang="en-US" sz="1600" dirty="0"/>
              <a:t>card holders.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Receive card reports and requests from your card holders.</a:t>
            </a:r>
            <a:br>
              <a:rPr lang="en-US" sz="1600" dirty="0"/>
            </a:b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pPr fontAlgn="base"/>
            <a:r>
              <a:rPr lang="en-US" sz="1600" dirty="0"/>
              <a:t>A user friendly experience optimized for smart devices.</a:t>
            </a:r>
          </a:p>
          <a:p>
            <a:pPr fontAlgn="base"/>
            <a:endParaRPr lang="en-US" sz="1600" dirty="0"/>
          </a:p>
          <a:p>
            <a:pPr fontAlgn="base"/>
            <a:r>
              <a:rPr lang="en-US" sz="1600" dirty="0"/>
              <a:t>The CardsOnline Service Portal makes enrolment completion faster</a:t>
            </a:r>
            <a:br>
              <a:rPr lang="en-US" sz="1600" dirty="0"/>
            </a:br>
            <a:endParaRPr lang="en-US" sz="1600" dirty="0"/>
          </a:p>
          <a:p>
            <a:pPr fontAlgn="base"/>
            <a:r>
              <a:rPr lang="en-US" sz="1600" dirty="0"/>
              <a:t>Reduces the administrative load</a:t>
            </a:r>
            <a:br>
              <a:rPr lang="en-US" sz="1600" dirty="0"/>
            </a:br>
            <a:endParaRPr lang="en-US" sz="1600" dirty="0"/>
          </a:p>
          <a:p>
            <a:pPr fontAlgn="base"/>
            <a:r>
              <a:rPr lang="en-US" sz="1600" dirty="0"/>
              <a:t>Card holders can add data and a photo in their own time.</a:t>
            </a:r>
          </a:p>
          <a:p>
            <a:pPr fontAlgn="base"/>
            <a:endParaRPr lang="en-US" sz="1600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Service Portal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A service for your card holders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3754760" cy="497210"/>
          </a:xfrm>
        </p:spPr>
        <p:txBody>
          <a:bodyPr/>
          <a:lstStyle/>
          <a:p>
            <a:r>
              <a:rPr lang="nl-NL" dirty="0"/>
              <a:t>CardsOnline Service Portal</a:t>
            </a:r>
          </a:p>
        </p:txBody>
      </p:sp>
      <p:sp>
        <p:nvSpPr>
          <p:cNvPr id="12" name="Tijdelijke aanduiding voor inhoud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700" dirty="0"/>
              <a:t>Notifications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Edit my data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Request new card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Balance check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Confirm card reception</a:t>
            </a:r>
            <a:br>
              <a:rPr lang="en-US" sz="1700" dirty="0"/>
            </a:br>
            <a:endParaRPr lang="en-US" sz="1700" dirty="0"/>
          </a:p>
          <a:p>
            <a:r>
              <a:rPr lang="en-US" sz="1700" dirty="0"/>
              <a:t>Temporary card block</a:t>
            </a:r>
          </a:p>
          <a:p>
            <a:endParaRPr lang="nl-NL" dirty="0"/>
          </a:p>
        </p:txBody>
      </p:sp>
      <p:pic>
        <p:nvPicPr>
          <p:cNvPr id="6" name="Afbeelding 5" descr="screenshot_van_COL_service_portal_iPad_corpora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008112"/>
            <a:ext cx="2814216" cy="3939902"/>
          </a:xfrm>
          <a:prstGeom prst="rect">
            <a:avLst/>
          </a:prstGeom>
        </p:spPr>
      </p:pic>
      <p:pic>
        <p:nvPicPr>
          <p:cNvPr id="7" name="Afbeelding 6" descr="Col-Service-Portal-for-iPhone6-corpora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995686"/>
            <a:ext cx="1701468" cy="2835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CardsOnline-Pack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2629095"/>
            <a:ext cx="4932040" cy="2173678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4427984" y="1203598"/>
          <a:ext cx="4968552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67544" y="987574"/>
            <a:ext cx="3312368" cy="792088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br>
              <a:rPr lang="nl-NL" dirty="0"/>
            </a:br>
            <a:r>
              <a:rPr lang="nl-NL" dirty="0"/>
              <a:t>ID Solutions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Corporate</a:t>
            </a:r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ScreenCheck offers specific ID solutions for example the Vertical Corporate.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Business 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The complete ID solution you can trust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nl-NL" sz="1600" dirty="0"/>
              <a:t>Efficient card production, encoding and activation </a:t>
            </a:r>
            <a:br>
              <a:rPr lang="en-US" sz="1600" dirty="0"/>
            </a:br>
            <a:r>
              <a:rPr lang="en-US" sz="1600" dirty="0"/>
              <a:t> </a:t>
            </a:r>
          </a:p>
          <a:p>
            <a:r>
              <a:rPr lang="en-US" sz="1600" dirty="0"/>
              <a:t>Online access and management of card holders data.</a:t>
            </a:r>
          </a:p>
          <a:p>
            <a:endParaRPr lang="en-US" sz="1600" dirty="0"/>
          </a:p>
          <a:p>
            <a:r>
              <a:rPr lang="en-US" sz="1600" dirty="0"/>
              <a:t>Setup for multiple locations, </a:t>
            </a:r>
            <a:br>
              <a:rPr lang="en-US" sz="1600" dirty="0"/>
            </a:br>
            <a:r>
              <a:rPr lang="en-US" sz="1600" dirty="0"/>
              <a:t>that can have their own brand </a:t>
            </a:r>
            <a:br>
              <a:rPr lang="en-US" sz="1600" dirty="0"/>
            </a:br>
            <a:r>
              <a:rPr lang="en-US" sz="1600" dirty="0"/>
              <a:t>and card design.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4258816" cy="497210"/>
          </a:xfrm>
        </p:spPr>
        <p:txBody>
          <a:bodyPr>
            <a:normAutofit fontScale="90000"/>
          </a:bodyPr>
          <a:lstStyle/>
          <a:p>
            <a:r>
              <a:rPr lang="nl-NL" dirty="0"/>
              <a:t>CardsOnline Industrie</a:t>
            </a:r>
            <a:br>
              <a:rPr lang="nl-NL" dirty="0"/>
            </a:br>
            <a:r>
              <a:rPr lang="nl-NL" sz="1800" dirty="0">
                <a:latin typeface="TitilliumText22L Rg" pitchFamily="50" charset="0"/>
              </a:rPr>
              <a:t>The complete ID solution you can trust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51670"/>
            <a:ext cx="3898776" cy="2886968"/>
          </a:xfrm>
        </p:spPr>
        <p:txBody>
          <a:bodyPr>
            <a:normAutofit/>
          </a:bodyPr>
          <a:lstStyle/>
          <a:p>
            <a:r>
              <a:rPr lang="nl-NL" sz="1600" dirty="0"/>
              <a:t>Automatic controlled profiles</a:t>
            </a:r>
          </a:p>
          <a:p>
            <a:pPr marL="0" indent="0">
              <a:buNone/>
            </a:pPr>
            <a:endParaRPr lang="nl-NL" sz="1600" dirty="0"/>
          </a:p>
          <a:p>
            <a:r>
              <a:rPr lang="en-US" sz="1600" dirty="0"/>
              <a:t>Use of CardsOnline in the Cloud or local installation</a:t>
            </a:r>
          </a:p>
          <a:p>
            <a:endParaRPr lang="en-US" sz="1600" dirty="0"/>
          </a:p>
          <a:p>
            <a:r>
              <a:rPr lang="en-US" sz="1600" dirty="0"/>
              <a:t>Low costs per card 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Get started right away!</a:t>
            </a:r>
          </a:p>
          <a:p>
            <a:endParaRPr lang="nl-NL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en-US" dirty="0"/>
              <a:t>CardsOnline Leisure</a:t>
            </a:r>
            <a:br>
              <a:rPr lang="en-US" b="1" dirty="0">
                <a:latin typeface="TitilliumText22L Rg" pitchFamily="50" charset="0"/>
              </a:rPr>
            </a:br>
            <a:r>
              <a:rPr lang="en-US" sz="1800" dirty="0">
                <a:latin typeface="TitilliumText22L Rg" pitchFamily="50" charset="0"/>
              </a:rPr>
              <a:t>One Card Solution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en-US" sz="1600" dirty="0"/>
              <a:t>Create a card as a key for access and</a:t>
            </a:r>
            <a:br>
              <a:rPr lang="en-US" sz="1600" dirty="0"/>
            </a:br>
            <a:r>
              <a:rPr lang="en-US" sz="1600" dirty="0"/>
              <a:t>a card for spending all-in-one.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Suited for small and large organisations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/>
              <a:t>Access from smart phone, tablet and PC for your card holders</a:t>
            </a:r>
            <a:br>
              <a:rPr lang="en-US" sz="1800" dirty="0"/>
            </a:b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ScreenCheck Email">
      <a:dk1>
        <a:srgbClr val="000000"/>
      </a:dk1>
      <a:lt1>
        <a:srgbClr val="FFFFFF"/>
      </a:lt1>
      <a:dk2>
        <a:srgbClr val="282727"/>
      </a:dk2>
      <a:lt2>
        <a:srgbClr val="FFFFFF"/>
      </a:lt2>
      <a:accent1>
        <a:srgbClr val="3291C5"/>
      </a:accent1>
      <a:accent2>
        <a:srgbClr val="12B5B3"/>
      </a:accent2>
      <a:accent3>
        <a:srgbClr val="62BF76"/>
      </a:accent3>
      <a:accent4>
        <a:srgbClr val="A2CF46"/>
      </a:accent4>
      <a:accent5>
        <a:srgbClr val="F3C325"/>
      </a:accent5>
      <a:accent6>
        <a:srgbClr val="EA8B19"/>
      </a:accent6>
      <a:hlink>
        <a:srgbClr val="000000"/>
      </a:hlink>
      <a:folHlink>
        <a:srgbClr val="7F7F7F"/>
      </a:folHlink>
    </a:clrScheme>
    <a:fontScheme name="CardsOnline Corporate">
      <a:majorFont>
        <a:latin typeface="TitilliumText22L Xb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189</Words>
  <Application>Microsoft Office PowerPoint</Application>
  <PresentationFormat>On-screen Show (16:9)</PresentationFormat>
  <Paragraphs>85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TitilliumText22L Rg</vt:lpstr>
      <vt:lpstr>TitilliumText22L Xb</vt:lpstr>
      <vt:lpstr>Office-thema</vt:lpstr>
      <vt:lpstr>Corporate</vt:lpstr>
      <vt:lpstr>La solution CardsOnline</vt:lpstr>
      <vt:lpstr>CardsOnline Service Portal A service for your card holders</vt:lpstr>
      <vt:lpstr>CardsOnline Service Portal A service for your card holders</vt:lpstr>
      <vt:lpstr>CardsOnline Service Portal</vt:lpstr>
      <vt:lpstr>  ID Solutions Corporate</vt:lpstr>
      <vt:lpstr>CardsOnline Business  The complete ID solution you can trust</vt:lpstr>
      <vt:lpstr>CardsOnline Industrie The complete ID solution you can trust</vt:lpstr>
      <vt:lpstr>CardsOnline Leisure One Card Solution</vt:lpstr>
      <vt:lpstr>CardsOnline Sport/Events One Card Solution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Margriet</dc:creator>
  <cp:lastModifiedBy>Margriet Spriensma</cp:lastModifiedBy>
  <cp:revision>111</cp:revision>
  <dcterms:created xsi:type="dcterms:W3CDTF">2015-10-07T08:01:46Z</dcterms:created>
  <dcterms:modified xsi:type="dcterms:W3CDTF">2018-08-06T11:35:59Z</dcterms:modified>
</cp:coreProperties>
</file>