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1" r:id="rId6"/>
    <p:sldId id="260" r:id="rId7"/>
    <p:sldId id="266" r:id="rId8"/>
    <p:sldId id="262" r:id="rId9"/>
    <p:sldId id="264" r:id="rId10"/>
    <p:sldId id="263" r:id="rId11"/>
    <p:sldId id="265" r:id="rId12"/>
  </p:sldIdLst>
  <p:sldSz cx="9144000" cy="5143500" type="screen16x9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5" autoAdjust="0"/>
    <p:restoredTop sz="94706" autoAdjust="0"/>
  </p:normalViewPr>
  <p:slideViewPr>
    <p:cSldViewPr>
      <p:cViewPr varScale="1">
        <p:scale>
          <a:sx n="138" d="100"/>
          <a:sy n="138" d="100"/>
        </p:scale>
        <p:origin x="228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2436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54C923-29B8-4F09-A493-3CB6E5CF7AAC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0DF4599-7DB2-455B-8A1A-64C40E6CF875}">
      <dgm:prSet phldrT="[Tekst]"/>
      <dgm:spPr/>
      <dgm:t>
        <a:bodyPr/>
        <a:lstStyle/>
        <a:p>
          <a:r>
            <a:rPr lang="en-US" dirty="0"/>
            <a:t>CardsOnline BASE</a:t>
          </a:r>
        </a:p>
      </dgm:t>
    </dgm:pt>
    <dgm:pt modelId="{F0ED0A2D-ACF2-4257-9C2E-E9788288CC57}" type="parTrans" cxnId="{16AC45DB-947A-4657-A600-0A91AEAAAA31}">
      <dgm:prSet/>
      <dgm:spPr/>
      <dgm:t>
        <a:bodyPr/>
        <a:lstStyle/>
        <a:p>
          <a:endParaRPr lang="en-US"/>
        </a:p>
      </dgm:t>
    </dgm:pt>
    <dgm:pt modelId="{FDF21FAD-849E-4074-AE0F-00DFA25AC8C5}" type="sibTrans" cxnId="{16AC45DB-947A-4657-A600-0A91AEAAAA31}">
      <dgm:prSet/>
      <dgm:spPr/>
      <dgm:t>
        <a:bodyPr/>
        <a:lstStyle/>
        <a:p>
          <a:endParaRPr lang="en-US"/>
        </a:p>
      </dgm:t>
    </dgm:pt>
    <dgm:pt modelId="{A894F09F-D663-4E25-A408-0CA7518D6E4E}">
      <dgm:prSet phldrT="[Tekst]" custT="1"/>
      <dgm:spPr/>
      <dgm:t>
        <a:bodyPr/>
        <a:lstStyle/>
        <a:p>
          <a:r>
            <a:rPr lang="en-US" sz="1200" dirty="0"/>
            <a:t>Data Management</a:t>
          </a:r>
        </a:p>
      </dgm:t>
    </dgm:pt>
    <dgm:pt modelId="{8CE63B61-D231-4776-9B0B-000277C64FA8}" type="parTrans" cxnId="{35301782-4B6E-4180-BC68-F0B7D98FBAC3}">
      <dgm:prSet/>
      <dgm:spPr/>
      <dgm:t>
        <a:bodyPr/>
        <a:lstStyle/>
        <a:p>
          <a:endParaRPr lang="en-US"/>
        </a:p>
      </dgm:t>
    </dgm:pt>
    <dgm:pt modelId="{D52EE156-3C66-47FF-9363-D85DB16C9D07}" type="sibTrans" cxnId="{35301782-4B6E-4180-BC68-F0B7D98FBAC3}">
      <dgm:prSet/>
      <dgm:spPr/>
      <dgm:t>
        <a:bodyPr/>
        <a:lstStyle/>
        <a:p>
          <a:endParaRPr lang="en-US"/>
        </a:p>
      </dgm:t>
    </dgm:pt>
    <dgm:pt modelId="{10E0B781-49D1-431B-800D-0ECC0F25CD37}">
      <dgm:prSet phldrT="[Tekst]"/>
      <dgm:spPr/>
      <dgm:t>
        <a:bodyPr/>
        <a:lstStyle/>
        <a:p>
          <a:r>
            <a:rPr lang="en-US" dirty="0"/>
            <a:t>CardsOnline PRO</a:t>
          </a:r>
        </a:p>
      </dgm:t>
    </dgm:pt>
    <dgm:pt modelId="{6CAC95D5-80DE-4536-B4D2-2CBA95BDC118}" type="parTrans" cxnId="{C6F647A1-FBE8-4A4A-BDD8-D733EA573835}">
      <dgm:prSet/>
      <dgm:spPr/>
      <dgm:t>
        <a:bodyPr/>
        <a:lstStyle/>
        <a:p>
          <a:endParaRPr lang="en-US"/>
        </a:p>
      </dgm:t>
    </dgm:pt>
    <dgm:pt modelId="{6E0E8936-148D-4AAE-9485-37D51EEA1868}" type="sibTrans" cxnId="{C6F647A1-FBE8-4A4A-BDD8-D733EA573835}">
      <dgm:prSet/>
      <dgm:spPr/>
      <dgm:t>
        <a:bodyPr/>
        <a:lstStyle/>
        <a:p>
          <a:endParaRPr lang="en-US"/>
        </a:p>
      </dgm:t>
    </dgm:pt>
    <dgm:pt modelId="{44D24C76-9592-4D9D-9F22-39424A84D4A5}">
      <dgm:prSet phldrT="[Tekst]" custT="1"/>
      <dgm:spPr/>
      <dgm:t>
        <a:bodyPr/>
        <a:lstStyle/>
        <a:p>
          <a:r>
            <a:rPr lang="en-US" sz="1200" dirty="0"/>
            <a:t>Card Design</a:t>
          </a:r>
        </a:p>
      </dgm:t>
    </dgm:pt>
    <dgm:pt modelId="{6131225C-E028-485A-B94A-2DC693B56833}" type="parTrans" cxnId="{90B2803F-AA32-4124-BF58-A71F8EE841BE}">
      <dgm:prSet/>
      <dgm:spPr/>
      <dgm:t>
        <a:bodyPr/>
        <a:lstStyle/>
        <a:p>
          <a:endParaRPr lang="en-US"/>
        </a:p>
      </dgm:t>
    </dgm:pt>
    <dgm:pt modelId="{20B4C4FA-099E-4F1C-A444-313B5FDA9349}" type="sibTrans" cxnId="{90B2803F-AA32-4124-BF58-A71F8EE841BE}">
      <dgm:prSet/>
      <dgm:spPr/>
      <dgm:t>
        <a:bodyPr/>
        <a:lstStyle/>
        <a:p>
          <a:endParaRPr lang="en-US"/>
        </a:p>
      </dgm:t>
    </dgm:pt>
    <dgm:pt modelId="{E2346873-951E-48E9-837B-2EB3D75D537B}">
      <dgm:prSet phldrT="[Tekst]"/>
      <dgm:spPr/>
      <dgm:t>
        <a:bodyPr/>
        <a:lstStyle/>
        <a:p>
          <a:r>
            <a:rPr lang="en-US" dirty="0"/>
            <a:t>Service Portal BASE</a:t>
          </a:r>
        </a:p>
      </dgm:t>
    </dgm:pt>
    <dgm:pt modelId="{38299E29-B2E8-4884-804A-A55D4F86334D}" type="parTrans" cxnId="{BD4A0C63-1930-4DF7-A2E7-B8047E19D243}">
      <dgm:prSet/>
      <dgm:spPr/>
      <dgm:t>
        <a:bodyPr/>
        <a:lstStyle/>
        <a:p>
          <a:endParaRPr lang="en-US"/>
        </a:p>
      </dgm:t>
    </dgm:pt>
    <dgm:pt modelId="{2B379C0B-7CDF-4552-8673-25186C9A67C7}" type="sibTrans" cxnId="{BD4A0C63-1930-4DF7-A2E7-B8047E19D243}">
      <dgm:prSet/>
      <dgm:spPr/>
      <dgm:t>
        <a:bodyPr/>
        <a:lstStyle/>
        <a:p>
          <a:endParaRPr lang="en-US"/>
        </a:p>
      </dgm:t>
    </dgm:pt>
    <dgm:pt modelId="{E16BE118-3C16-4DC9-9926-81F05D3AD0D6}">
      <dgm:prSet phldrT="[Tekst]" custT="1"/>
      <dgm:spPr/>
      <dgm:t>
        <a:bodyPr/>
        <a:lstStyle/>
        <a:p>
          <a:r>
            <a:rPr lang="en-US" sz="1200" dirty="0"/>
            <a:t>Add Photo</a:t>
          </a:r>
        </a:p>
      </dgm:t>
    </dgm:pt>
    <dgm:pt modelId="{EC64495A-0FE2-479A-A1C9-931B990F1117}" type="parTrans" cxnId="{DAF0E23B-9535-447E-B974-67F02331DF99}">
      <dgm:prSet/>
      <dgm:spPr/>
      <dgm:t>
        <a:bodyPr/>
        <a:lstStyle/>
        <a:p>
          <a:endParaRPr lang="en-US"/>
        </a:p>
      </dgm:t>
    </dgm:pt>
    <dgm:pt modelId="{064202EC-2269-4DF3-93EC-C7763567E8DD}" type="sibTrans" cxnId="{DAF0E23B-9535-447E-B974-67F02331DF99}">
      <dgm:prSet/>
      <dgm:spPr/>
      <dgm:t>
        <a:bodyPr/>
        <a:lstStyle/>
        <a:p>
          <a:endParaRPr lang="en-US"/>
        </a:p>
      </dgm:t>
    </dgm:pt>
    <dgm:pt modelId="{F4BB84A2-1A38-44F6-9695-CF750B7E46A8}">
      <dgm:prSet phldrT="[Tekst]" custT="1"/>
      <dgm:spPr/>
      <dgm:t>
        <a:bodyPr/>
        <a:lstStyle/>
        <a:p>
          <a:r>
            <a:rPr lang="en-US" sz="1200" dirty="0"/>
            <a:t>Add and Edit data</a:t>
          </a:r>
        </a:p>
      </dgm:t>
    </dgm:pt>
    <dgm:pt modelId="{EED96B1C-D191-45F9-99F1-F5AB4D569E16}" type="parTrans" cxnId="{78893C9C-2C6D-48B0-8611-475745817C93}">
      <dgm:prSet/>
      <dgm:spPr/>
      <dgm:t>
        <a:bodyPr/>
        <a:lstStyle/>
        <a:p>
          <a:endParaRPr lang="en-US"/>
        </a:p>
      </dgm:t>
    </dgm:pt>
    <dgm:pt modelId="{6A48624A-C1E4-4A68-A46E-0BB65B518D5A}" type="sibTrans" cxnId="{78893C9C-2C6D-48B0-8611-475745817C93}">
      <dgm:prSet/>
      <dgm:spPr/>
      <dgm:t>
        <a:bodyPr/>
        <a:lstStyle/>
        <a:p>
          <a:endParaRPr lang="en-US"/>
        </a:p>
      </dgm:t>
    </dgm:pt>
    <dgm:pt modelId="{B4B69CF5-E8CF-4922-8FC7-3E051A2E6444}">
      <dgm:prSet phldrT="[Tekst]"/>
      <dgm:spPr/>
      <dgm:t>
        <a:bodyPr/>
        <a:lstStyle/>
        <a:p>
          <a:r>
            <a:rPr lang="en-US" dirty="0"/>
            <a:t>Service Portal PRO</a:t>
          </a:r>
        </a:p>
      </dgm:t>
    </dgm:pt>
    <dgm:pt modelId="{167DF76C-1214-4DF5-A30C-293229112486}" type="parTrans" cxnId="{45981977-1FAD-4AEA-ACEC-74CE2986334D}">
      <dgm:prSet/>
      <dgm:spPr/>
      <dgm:t>
        <a:bodyPr/>
        <a:lstStyle/>
        <a:p>
          <a:endParaRPr lang="en-US"/>
        </a:p>
      </dgm:t>
    </dgm:pt>
    <dgm:pt modelId="{51265B9A-7CA2-4132-B9EB-10D94963BD17}" type="sibTrans" cxnId="{45981977-1FAD-4AEA-ACEC-74CE2986334D}">
      <dgm:prSet/>
      <dgm:spPr/>
      <dgm:t>
        <a:bodyPr/>
        <a:lstStyle/>
        <a:p>
          <a:endParaRPr lang="en-US"/>
        </a:p>
      </dgm:t>
    </dgm:pt>
    <dgm:pt modelId="{060C9413-CD73-420F-841B-42169F2E405A}">
      <dgm:prSet phldrT="[Tekst]" custT="1"/>
      <dgm:spPr/>
      <dgm:t>
        <a:bodyPr/>
        <a:lstStyle/>
        <a:p>
          <a:r>
            <a:rPr lang="en-US" sz="1200" dirty="0"/>
            <a:t>Card Production</a:t>
          </a:r>
        </a:p>
      </dgm:t>
    </dgm:pt>
    <dgm:pt modelId="{CE3FC112-98BB-432E-BC07-1F1CE95A0CB6}" type="parTrans" cxnId="{760AFF62-CAF4-48B6-9501-F7E6AC411C6A}">
      <dgm:prSet/>
      <dgm:spPr/>
      <dgm:t>
        <a:bodyPr/>
        <a:lstStyle/>
        <a:p>
          <a:endParaRPr lang="en-US"/>
        </a:p>
      </dgm:t>
    </dgm:pt>
    <dgm:pt modelId="{BB11A780-257F-468A-902A-8D01B9E6DC18}" type="sibTrans" cxnId="{760AFF62-CAF4-48B6-9501-F7E6AC411C6A}">
      <dgm:prSet/>
      <dgm:spPr/>
      <dgm:t>
        <a:bodyPr/>
        <a:lstStyle/>
        <a:p>
          <a:endParaRPr lang="en-US"/>
        </a:p>
      </dgm:t>
    </dgm:pt>
    <dgm:pt modelId="{361A5764-A566-413B-A896-E96343E8C804}">
      <dgm:prSet phldrT="[Tekst]" custT="1"/>
      <dgm:spPr/>
      <dgm:t>
        <a:bodyPr/>
        <a:lstStyle/>
        <a:p>
          <a:r>
            <a:rPr lang="en-US" sz="1200" dirty="0"/>
            <a:t>Card Design</a:t>
          </a:r>
        </a:p>
      </dgm:t>
    </dgm:pt>
    <dgm:pt modelId="{5D2771B4-81EF-4F8E-A561-70E332639A2D}" type="parTrans" cxnId="{B3711AFF-A6A9-4FE6-BDE2-1FAAA83C35DE}">
      <dgm:prSet/>
      <dgm:spPr/>
      <dgm:t>
        <a:bodyPr/>
        <a:lstStyle/>
        <a:p>
          <a:endParaRPr lang="en-US"/>
        </a:p>
      </dgm:t>
    </dgm:pt>
    <dgm:pt modelId="{63C94C12-19CE-4ACE-B0A7-D9404BED4E7C}" type="sibTrans" cxnId="{B3711AFF-A6A9-4FE6-BDE2-1FAAA83C35DE}">
      <dgm:prSet/>
      <dgm:spPr/>
      <dgm:t>
        <a:bodyPr/>
        <a:lstStyle/>
        <a:p>
          <a:endParaRPr lang="en-US"/>
        </a:p>
      </dgm:t>
    </dgm:pt>
    <dgm:pt modelId="{1366BAEE-9FAA-47B7-B45E-7316E3921B1C}">
      <dgm:prSet custT="1"/>
      <dgm:spPr/>
      <dgm:t>
        <a:bodyPr/>
        <a:lstStyle/>
        <a:p>
          <a:r>
            <a:rPr lang="en-US" sz="1200" dirty="0"/>
            <a:t>Data Management</a:t>
          </a:r>
        </a:p>
      </dgm:t>
    </dgm:pt>
    <dgm:pt modelId="{1F896A4D-3A45-43C5-BA8A-AD03C9D88025}" type="parTrans" cxnId="{C65D4F63-A1C1-4A4B-B457-131F21390587}">
      <dgm:prSet/>
      <dgm:spPr/>
      <dgm:t>
        <a:bodyPr/>
        <a:lstStyle/>
        <a:p>
          <a:endParaRPr lang="en-US"/>
        </a:p>
      </dgm:t>
    </dgm:pt>
    <dgm:pt modelId="{CE1147D0-5C3C-498B-B1BB-EC830C4021B4}" type="sibTrans" cxnId="{C65D4F63-A1C1-4A4B-B457-131F21390587}">
      <dgm:prSet/>
      <dgm:spPr/>
      <dgm:t>
        <a:bodyPr/>
        <a:lstStyle/>
        <a:p>
          <a:endParaRPr lang="en-US"/>
        </a:p>
      </dgm:t>
    </dgm:pt>
    <dgm:pt modelId="{2154EA81-853E-4600-BD84-A7D1FB7F85DE}">
      <dgm:prSet custT="1"/>
      <dgm:spPr/>
      <dgm:t>
        <a:bodyPr/>
        <a:lstStyle/>
        <a:p>
          <a:r>
            <a:rPr lang="en-US" sz="1200" dirty="0"/>
            <a:t>Card Production</a:t>
          </a:r>
        </a:p>
      </dgm:t>
    </dgm:pt>
    <dgm:pt modelId="{0B9CF0D7-F885-444E-9716-B45C1E6232F1}" type="parTrans" cxnId="{A9A675CA-9DCF-4304-96FC-BEC7F23FF256}">
      <dgm:prSet/>
      <dgm:spPr/>
      <dgm:t>
        <a:bodyPr/>
        <a:lstStyle/>
        <a:p>
          <a:endParaRPr lang="en-US"/>
        </a:p>
      </dgm:t>
    </dgm:pt>
    <dgm:pt modelId="{EC9FCC44-F369-40C0-8E43-99352BFD7340}" type="sibTrans" cxnId="{A9A675CA-9DCF-4304-96FC-BEC7F23FF256}">
      <dgm:prSet/>
      <dgm:spPr/>
      <dgm:t>
        <a:bodyPr/>
        <a:lstStyle/>
        <a:p>
          <a:endParaRPr lang="en-US"/>
        </a:p>
      </dgm:t>
    </dgm:pt>
    <dgm:pt modelId="{EFDA3CA7-060B-4209-9B36-BE3BCFEB0D67}">
      <dgm:prSet custT="1"/>
      <dgm:spPr/>
      <dgm:t>
        <a:bodyPr/>
        <a:lstStyle/>
        <a:p>
          <a:r>
            <a:rPr lang="en-US" sz="1200" dirty="0"/>
            <a:t>Card Encoding</a:t>
          </a:r>
        </a:p>
      </dgm:t>
    </dgm:pt>
    <dgm:pt modelId="{5B82034A-0096-493A-8EBE-C386B9BF23A0}" type="parTrans" cxnId="{A76B8F8E-60DB-4F85-96DC-ECCD9F64D38B}">
      <dgm:prSet/>
      <dgm:spPr/>
      <dgm:t>
        <a:bodyPr/>
        <a:lstStyle/>
        <a:p>
          <a:endParaRPr lang="en-US"/>
        </a:p>
      </dgm:t>
    </dgm:pt>
    <dgm:pt modelId="{03727096-9BA1-43FD-8CAE-D41151EB3D87}" type="sibTrans" cxnId="{A76B8F8E-60DB-4F85-96DC-ECCD9F64D38B}">
      <dgm:prSet/>
      <dgm:spPr/>
      <dgm:t>
        <a:bodyPr/>
        <a:lstStyle/>
        <a:p>
          <a:endParaRPr lang="en-US"/>
        </a:p>
      </dgm:t>
    </dgm:pt>
    <dgm:pt modelId="{242D2605-47A3-4693-AC4F-5F1A3542665C}">
      <dgm:prSet custT="1"/>
      <dgm:spPr/>
      <dgm:t>
        <a:bodyPr/>
        <a:lstStyle/>
        <a:p>
          <a:r>
            <a:rPr lang="en-US" sz="1200" dirty="0"/>
            <a:t>Card Management</a:t>
          </a:r>
        </a:p>
      </dgm:t>
    </dgm:pt>
    <dgm:pt modelId="{FC5E3BEF-7E83-44A2-9CFE-AA4694D758AD}" type="parTrans" cxnId="{049B9105-C0E3-4A62-8877-58CF24855F6D}">
      <dgm:prSet/>
      <dgm:spPr/>
      <dgm:t>
        <a:bodyPr/>
        <a:lstStyle/>
        <a:p>
          <a:endParaRPr lang="en-US"/>
        </a:p>
      </dgm:t>
    </dgm:pt>
    <dgm:pt modelId="{C248A3FD-AC2E-4413-94AC-D7AF9A334335}" type="sibTrans" cxnId="{049B9105-C0E3-4A62-8877-58CF24855F6D}">
      <dgm:prSet/>
      <dgm:spPr/>
      <dgm:t>
        <a:bodyPr/>
        <a:lstStyle/>
        <a:p>
          <a:endParaRPr lang="en-US"/>
        </a:p>
      </dgm:t>
    </dgm:pt>
    <dgm:pt modelId="{BD8DDA41-8006-47E0-A4CE-E9264671A037}">
      <dgm:prSet custT="1"/>
      <dgm:spPr/>
      <dgm:t>
        <a:bodyPr/>
        <a:lstStyle/>
        <a:p>
          <a:r>
            <a:rPr lang="en-US" sz="1200" dirty="0"/>
            <a:t>Card History</a:t>
          </a:r>
        </a:p>
      </dgm:t>
    </dgm:pt>
    <dgm:pt modelId="{F3593AA2-1CF9-442C-A598-1B3E2A784C8F}" type="parTrans" cxnId="{FD1BE5EA-C4AB-4190-BEE4-316702F98CE0}">
      <dgm:prSet/>
      <dgm:spPr/>
      <dgm:t>
        <a:bodyPr/>
        <a:lstStyle/>
        <a:p>
          <a:endParaRPr lang="en-US"/>
        </a:p>
      </dgm:t>
    </dgm:pt>
    <dgm:pt modelId="{CC67C0B4-393B-43E0-8F27-8229D3523292}" type="sibTrans" cxnId="{FD1BE5EA-C4AB-4190-BEE4-316702F98CE0}">
      <dgm:prSet/>
      <dgm:spPr/>
      <dgm:t>
        <a:bodyPr/>
        <a:lstStyle/>
        <a:p>
          <a:endParaRPr lang="en-US"/>
        </a:p>
      </dgm:t>
    </dgm:pt>
    <dgm:pt modelId="{056D9D24-0671-4A3C-A077-C7D72C2E6606}">
      <dgm:prSet phldrT="[Tekst]" custT="1"/>
      <dgm:spPr/>
      <dgm:t>
        <a:bodyPr/>
        <a:lstStyle/>
        <a:p>
          <a:r>
            <a:rPr lang="en-US" sz="1200" dirty="0"/>
            <a:t>1 Data Agent connection</a:t>
          </a:r>
        </a:p>
      </dgm:t>
    </dgm:pt>
    <dgm:pt modelId="{C859A918-0910-4C99-A9B9-6372D2D4CFD1}" type="parTrans" cxnId="{EF7EADD2-7271-4B73-BF8B-E4BCBAC44A7E}">
      <dgm:prSet/>
      <dgm:spPr/>
      <dgm:t>
        <a:bodyPr/>
        <a:lstStyle/>
        <a:p>
          <a:endParaRPr lang="en-US"/>
        </a:p>
      </dgm:t>
    </dgm:pt>
    <dgm:pt modelId="{F650A5A9-C99E-4E2A-91CE-9F69A2039955}" type="sibTrans" cxnId="{EF7EADD2-7271-4B73-BF8B-E4BCBAC44A7E}">
      <dgm:prSet/>
      <dgm:spPr/>
      <dgm:t>
        <a:bodyPr/>
        <a:lstStyle/>
        <a:p>
          <a:endParaRPr lang="en-US"/>
        </a:p>
      </dgm:t>
    </dgm:pt>
    <dgm:pt modelId="{E743A4A3-31C8-48C4-8421-1B0DAF49C6A5}">
      <dgm:prSet phldrT="[Tekst]" custT="1"/>
      <dgm:spPr/>
      <dgm:t>
        <a:bodyPr/>
        <a:lstStyle/>
        <a:p>
          <a:r>
            <a:rPr lang="en-US" sz="1200" dirty="0"/>
            <a:t>Multiple Data Agent connections</a:t>
          </a:r>
        </a:p>
      </dgm:t>
    </dgm:pt>
    <dgm:pt modelId="{2A69F65A-B8AF-419B-8F19-C80E1BB8B417}" type="parTrans" cxnId="{0C34015F-B82E-4B27-B00A-AD86B3A84107}">
      <dgm:prSet/>
      <dgm:spPr/>
      <dgm:t>
        <a:bodyPr/>
        <a:lstStyle/>
        <a:p>
          <a:endParaRPr lang="en-US"/>
        </a:p>
      </dgm:t>
    </dgm:pt>
    <dgm:pt modelId="{97DEA208-79DB-4A56-B710-4DBEB990E479}" type="sibTrans" cxnId="{0C34015F-B82E-4B27-B00A-AD86B3A84107}">
      <dgm:prSet/>
      <dgm:spPr/>
      <dgm:t>
        <a:bodyPr/>
        <a:lstStyle/>
        <a:p>
          <a:endParaRPr lang="en-US"/>
        </a:p>
      </dgm:t>
    </dgm:pt>
    <dgm:pt modelId="{225A0C46-3136-44C8-B50F-5E8F2B7E5A48}">
      <dgm:prSet phldrT="[Tekst]" custT="1"/>
      <dgm:spPr/>
      <dgm:t>
        <a:bodyPr/>
        <a:lstStyle/>
        <a:p>
          <a:r>
            <a:rPr lang="en-US" sz="1200" dirty="0"/>
            <a:t>Notifications</a:t>
          </a:r>
        </a:p>
      </dgm:t>
    </dgm:pt>
    <dgm:pt modelId="{EFBB9296-FD6E-4945-9289-6D3FB65203B1}" type="parTrans" cxnId="{DC565C7E-CD96-4410-9B8B-3D72162A384B}">
      <dgm:prSet/>
      <dgm:spPr/>
      <dgm:t>
        <a:bodyPr/>
        <a:lstStyle/>
        <a:p>
          <a:endParaRPr lang="en-US"/>
        </a:p>
      </dgm:t>
    </dgm:pt>
    <dgm:pt modelId="{712D2AC4-B034-4D6F-A978-00DE6CDAF9EC}" type="sibTrans" cxnId="{DC565C7E-CD96-4410-9B8B-3D72162A384B}">
      <dgm:prSet/>
      <dgm:spPr/>
      <dgm:t>
        <a:bodyPr/>
        <a:lstStyle/>
        <a:p>
          <a:endParaRPr lang="en-US"/>
        </a:p>
      </dgm:t>
    </dgm:pt>
    <dgm:pt modelId="{7CAE232B-DE3E-49E7-BE68-534E328CE98D}">
      <dgm:prSet phldrT="[Tekst]" custT="1"/>
      <dgm:spPr/>
      <dgm:t>
        <a:bodyPr/>
        <a:lstStyle/>
        <a:p>
          <a:r>
            <a:rPr lang="en-US" sz="1200" dirty="0"/>
            <a:t>Add and Edit data</a:t>
          </a:r>
        </a:p>
      </dgm:t>
    </dgm:pt>
    <dgm:pt modelId="{E419290E-FAF9-40BE-896E-4F302D428EC2}" type="sibTrans" cxnId="{6E3DEC19-4443-4115-8E46-B60428BCE879}">
      <dgm:prSet/>
      <dgm:spPr/>
      <dgm:t>
        <a:bodyPr/>
        <a:lstStyle/>
        <a:p>
          <a:endParaRPr lang="en-US"/>
        </a:p>
      </dgm:t>
    </dgm:pt>
    <dgm:pt modelId="{2F23A0FD-7EF8-48E9-A7DC-B9F99558D4D7}" type="parTrans" cxnId="{6E3DEC19-4443-4115-8E46-B60428BCE879}">
      <dgm:prSet/>
      <dgm:spPr/>
      <dgm:t>
        <a:bodyPr/>
        <a:lstStyle/>
        <a:p>
          <a:endParaRPr lang="en-US"/>
        </a:p>
      </dgm:t>
    </dgm:pt>
    <dgm:pt modelId="{20E13B25-7617-41B5-AF87-3F295664AE67}">
      <dgm:prSet phldrT="[Tekst]" custT="1"/>
      <dgm:spPr/>
      <dgm:t>
        <a:bodyPr/>
        <a:lstStyle/>
        <a:p>
          <a:r>
            <a:rPr lang="en-US" sz="1200" dirty="0"/>
            <a:t>Add Photo</a:t>
          </a:r>
        </a:p>
      </dgm:t>
    </dgm:pt>
    <dgm:pt modelId="{87754061-9E40-444D-9623-C999CA003F2D}" type="sibTrans" cxnId="{F707764D-F717-4F10-9B17-3429E29C2F4A}">
      <dgm:prSet/>
      <dgm:spPr/>
      <dgm:t>
        <a:bodyPr/>
        <a:lstStyle/>
        <a:p>
          <a:endParaRPr lang="en-US"/>
        </a:p>
      </dgm:t>
    </dgm:pt>
    <dgm:pt modelId="{830B8D8E-6E13-40C9-A8D1-E99275AE8972}" type="parTrans" cxnId="{F707764D-F717-4F10-9B17-3429E29C2F4A}">
      <dgm:prSet/>
      <dgm:spPr/>
      <dgm:t>
        <a:bodyPr/>
        <a:lstStyle/>
        <a:p>
          <a:endParaRPr lang="en-US"/>
        </a:p>
      </dgm:t>
    </dgm:pt>
    <dgm:pt modelId="{B1955E06-E51B-4FB1-BB7D-4139BCECC8BB}">
      <dgm:prSet phldrT="[Tekst]" custT="1"/>
      <dgm:spPr/>
      <dgm:t>
        <a:bodyPr/>
        <a:lstStyle/>
        <a:p>
          <a:r>
            <a:rPr lang="en-US" sz="1200" dirty="0"/>
            <a:t>Notifications</a:t>
          </a:r>
        </a:p>
      </dgm:t>
    </dgm:pt>
    <dgm:pt modelId="{2533FB6E-02D3-472C-AB0D-3BD31D87F66B}" type="parTrans" cxnId="{A5C111C9-DA0F-48C8-B458-3B35839B596D}">
      <dgm:prSet/>
      <dgm:spPr/>
      <dgm:t>
        <a:bodyPr/>
        <a:lstStyle/>
        <a:p>
          <a:endParaRPr lang="en-US"/>
        </a:p>
      </dgm:t>
    </dgm:pt>
    <dgm:pt modelId="{23616A5B-408E-4CA0-B3A1-CA1844E67E5F}" type="sibTrans" cxnId="{A5C111C9-DA0F-48C8-B458-3B35839B596D}">
      <dgm:prSet/>
      <dgm:spPr/>
      <dgm:t>
        <a:bodyPr/>
        <a:lstStyle/>
        <a:p>
          <a:endParaRPr lang="en-US"/>
        </a:p>
      </dgm:t>
    </dgm:pt>
    <dgm:pt modelId="{8CE9447C-8580-48E7-AEEC-AA42EE68C2E1}">
      <dgm:prSet phldrT="[Tekst]" custT="1"/>
      <dgm:spPr/>
      <dgm:t>
        <a:bodyPr/>
        <a:lstStyle/>
        <a:p>
          <a:r>
            <a:rPr lang="en-US" sz="1200" dirty="0"/>
            <a:t>Request new card</a:t>
          </a:r>
        </a:p>
      </dgm:t>
    </dgm:pt>
    <dgm:pt modelId="{AE243769-CC47-4184-813F-DA0B063CAD76}" type="parTrans" cxnId="{FA87D243-EA33-4179-92D3-16388C305C09}">
      <dgm:prSet/>
      <dgm:spPr/>
      <dgm:t>
        <a:bodyPr/>
        <a:lstStyle/>
        <a:p>
          <a:endParaRPr lang="en-US"/>
        </a:p>
      </dgm:t>
    </dgm:pt>
    <dgm:pt modelId="{817E1110-B74C-4661-94FA-6E6D5F2B14A5}" type="sibTrans" cxnId="{FA87D243-EA33-4179-92D3-16388C305C09}">
      <dgm:prSet/>
      <dgm:spPr/>
      <dgm:t>
        <a:bodyPr/>
        <a:lstStyle/>
        <a:p>
          <a:endParaRPr lang="en-US"/>
        </a:p>
      </dgm:t>
    </dgm:pt>
    <dgm:pt modelId="{0710C205-2C51-42F6-976E-7D3AD7C76783}">
      <dgm:prSet phldrT="[Tekst]" custT="1"/>
      <dgm:spPr/>
      <dgm:t>
        <a:bodyPr/>
        <a:lstStyle/>
        <a:p>
          <a:r>
            <a:rPr lang="en-US" sz="1200" dirty="0"/>
            <a:t>Balance check</a:t>
          </a:r>
        </a:p>
      </dgm:t>
    </dgm:pt>
    <dgm:pt modelId="{A27C7BA2-F341-43EC-AFD5-BCF4AFDA9894}" type="parTrans" cxnId="{C598AF7D-B5A0-4DB5-BADC-6E8D3D83BA1C}">
      <dgm:prSet/>
      <dgm:spPr/>
      <dgm:t>
        <a:bodyPr/>
        <a:lstStyle/>
        <a:p>
          <a:endParaRPr lang="en-US"/>
        </a:p>
      </dgm:t>
    </dgm:pt>
    <dgm:pt modelId="{CC264D72-C1AF-4D3E-A6A6-B53F9D533AF8}" type="sibTrans" cxnId="{C598AF7D-B5A0-4DB5-BADC-6E8D3D83BA1C}">
      <dgm:prSet/>
      <dgm:spPr/>
      <dgm:t>
        <a:bodyPr/>
        <a:lstStyle/>
        <a:p>
          <a:endParaRPr lang="en-US"/>
        </a:p>
      </dgm:t>
    </dgm:pt>
    <dgm:pt modelId="{1E0E2F48-1C29-4AD4-BDBC-BB46C311010C}">
      <dgm:prSet phldrT="[Tekst]" custT="1"/>
      <dgm:spPr/>
      <dgm:t>
        <a:bodyPr/>
        <a:lstStyle/>
        <a:p>
          <a:r>
            <a:rPr lang="en-US" sz="1200" dirty="0"/>
            <a:t>Confirm card reception</a:t>
          </a:r>
        </a:p>
      </dgm:t>
    </dgm:pt>
    <dgm:pt modelId="{2B421592-5D33-497F-B1FB-BAEEA2EE0FD6}" type="parTrans" cxnId="{4C537386-9E6F-4559-9F37-254F208C1831}">
      <dgm:prSet/>
      <dgm:spPr/>
      <dgm:t>
        <a:bodyPr/>
        <a:lstStyle/>
        <a:p>
          <a:endParaRPr lang="en-US"/>
        </a:p>
      </dgm:t>
    </dgm:pt>
    <dgm:pt modelId="{F860F10F-75E7-4D4D-9DA5-AE937C01B3F6}" type="sibTrans" cxnId="{4C537386-9E6F-4559-9F37-254F208C1831}">
      <dgm:prSet/>
      <dgm:spPr/>
      <dgm:t>
        <a:bodyPr/>
        <a:lstStyle/>
        <a:p>
          <a:endParaRPr lang="en-US"/>
        </a:p>
      </dgm:t>
    </dgm:pt>
    <dgm:pt modelId="{3D371C55-8917-4117-BCA1-D6A01B3B9675}">
      <dgm:prSet phldrT="[Tekst]" custT="1"/>
      <dgm:spPr/>
      <dgm:t>
        <a:bodyPr/>
        <a:lstStyle/>
        <a:p>
          <a:r>
            <a:rPr lang="en-US" sz="1200" dirty="0"/>
            <a:t>Temporary or permanent card block</a:t>
          </a:r>
        </a:p>
      </dgm:t>
    </dgm:pt>
    <dgm:pt modelId="{BCE59163-77E2-4D6D-8EDF-8CC1A875549E}" type="parTrans" cxnId="{64B171A5-6E9E-4C76-BFA3-895180C7F7E8}">
      <dgm:prSet/>
      <dgm:spPr/>
      <dgm:t>
        <a:bodyPr/>
        <a:lstStyle/>
        <a:p>
          <a:endParaRPr lang="en-US"/>
        </a:p>
      </dgm:t>
    </dgm:pt>
    <dgm:pt modelId="{E26A66A3-4779-44CC-8BBE-7A4041540B07}" type="sibTrans" cxnId="{64B171A5-6E9E-4C76-BFA3-895180C7F7E8}">
      <dgm:prSet/>
      <dgm:spPr/>
      <dgm:t>
        <a:bodyPr/>
        <a:lstStyle/>
        <a:p>
          <a:endParaRPr lang="en-US"/>
        </a:p>
      </dgm:t>
    </dgm:pt>
    <dgm:pt modelId="{8F54474C-FE50-4139-875A-664521005094}" type="pres">
      <dgm:prSet presAssocID="{C154C923-29B8-4F09-A493-3CB6E5CF7AAC}" presName="Name0" presStyleCnt="0">
        <dgm:presLayoutVars>
          <dgm:dir/>
          <dgm:animLvl val="lvl"/>
          <dgm:resizeHandles val="exact"/>
        </dgm:presLayoutVars>
      </dgm:prSet>
      <dgm:spPr/>
    </dgm:pt>
    <dgm:pt modelId="{057C5DC6-028E-45AC-9962-DE726BFD4F00}" type="pres">
      <dgm:prSet presAssocID="{B0DF4599-7DB2-455B-8A1A-64C40E6CF875}" presName="composite" presStyleCnt="0"/>
      <dgm:spPr/>
    </dgm:pt>
    <dgm:pt modelId="{B7CE0ADB-9D9F-45CC-9049-D6223798D8C8}" type="pres">
      <dgm:prSet presAssocID="{B0DF4599-7DB2-455B-8A1A-64C40E6CF875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FF0296B7-1E46-4BB1-8635-B12616F5A284}" type="pres">
      <dgm:prSet presAssocID="{B0DF4599-7DB2-455B-8A1A-64C40E6CF875}" presName="desTx" presStyleLbl="alignAccFollowNode1" presStyleIdx="0" presStyleCnt="4">
        <dgm:presLayoutVars>
          <dgm:bulletEnabled val="1"/>
        </dgm:presLayoutVars>
      </dgm:prSet>
      <dgm:spPr/>
    </dgm:pt>
    <dgm:pt modelId="{3479154A-CF30-410B-947C-FF72D4A4BBA0}" type="pres">
      <dgm:prSet presAssocID="{FDF21FAD-849E-4074-AE0F-00DFA25AC8C5}" presName="space" presStyleCnt="0"/>
      <dgm:spPr/>
    </dgm:pt>
    <dgm:pt modelId="{EE60C590-DB02-4A68-8DA3-F4A86BC8E65A}" type="pres">
      <dgm:prSet presAssocID="{10E0B781-49D1-431B-800D-0ECC0F25CD37}" presName="composite" presStyleCnt="0"/>
      <dgm:spPr/>
    </dgm:pt>
    <dgm:pt modelId="{26BA2A59-176A-42FF-9AD0-ED75A58A6270}" type="pres">
      <dgm:prSet presAssocID="{10E0B781-49D1-431B-800D-0ECC0F25CD37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3A64A8EE-A549-42AB-9D87-871CD336F327}" type="pres">
      <dgm:prSet presAssocID="{10E0B781-49D1-431B-800D-0ECC0F25CD37}" presName="desTx" presStyleLbl="alignAccFollowNode1" presStyleIdx="1" presStyleCnt="4">
        <dgm:presLayoutVars>
          <dgm:bulletEnabled val="1"/>
        </dgm:presLayoutVars>
      </dgm:prSet>
      <dgm:spPr/>
    </dgm:pt>
    <dgm:pt modelId="{FCB1BD20-11E0-4DAF-B7C0-236DB0E1B8D6}" type="pres">
      <dgm:prSet presAssocID="{6E0E8936-148D-4AAE-9485-37D51EEA1868}" presName="space" presStyleCnt="0"/>
      <dgm:spPr/>
    </dgm:pt>
    <dgm:pt modelId="{170508A6-9427-44CE-89DC-44DF550D6ADE}" type="pres">
      <dgm:prSet presAssocID="{E2346873-951E-48E9-837B-2EB3D75D537B}" presName="composite" presStyleCnt="0"/>
      <dgm:spPr/>
    </dgm:pt>
    <dgm:pt modelId="{E8277857-E38B-448A-ADC2-2AC80B82BC21}" type="pres">
      <dgm:prSet presAssocID="{E2346873-951E-48E9-837B-2EB3D75D537B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25388146-93E6-4620-9973-A5F071246792}" type="pres">
      <dgm:prSet presAssocID="{E2346873-951E-48E9-837B-2EB3D75D537B}" presName="desTx" presStyleLbl="alignAccFollowNode1" presStyleIdx="2" presStyleCnt="4">
        <dgm:presLayoutVars>
          <dgm:bulletEnabled val="1"/>
        </dgm:presLayoutVars>
      </dgm:prSet>
      <dgm:spPr/>
    </dgm:pt>
    <dgm:pt modelId="{AAFE8F7D-B050-4020-8620-56B192ABC6BE}" type="pres">
      <dgm:prSet presAssocID="{2B379C0B-7CDF-4552-8673-25186C9A67C7}" presName="space" presStyleCnt="0"/>
      <dgm:spPr/>
    </dgm:pt>
    <dgm:pt modelId="{D560AB23-1BFB-4A7C-9344-BACF589D1758}" type="pres">
      <dgm:prSet presAssocID="{B4B69CF5-E8CF-4922-8FC7-3E051A2E6444}" presName="composite" presStyleCnt="0"/>
      <dgm:spPr/>
    </dgm:pt>
    <dgm:pt modelId="{14F80151-AE02-4998-8192-E40DF6C52320}" type="pres">
      <dgm:prSet presAssocID="{B4B69CF5-E8CF-4922-8FC7-3E051A2E6444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698DE0D1-C45A-4593-BA1E-1A989F98F077}" type="pres">
      <dgm:prSet presAssocID="{B4B69CF5-E8CF-4922-8FC7-3E051A2E6444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03445C04-9C1E-4480-BF3C-5A1A3A0B14A2}" type="presOf" srcId="{EFDA3CA7-060B-4209-9B36-BE3BCFEB0D67}" destId="{3A64A8EE-A549-42AB-9D87-871CD336F327}" srcOrd="0" destOrd="4" presId="urn:microsoft.com/office/officeart/2005/8/layout/hList1"/>
    <dgm:cxn modelId="{049B9105-C0E3-4A62-8877-58CF24855F6D}" srcId="{10E0B781-49D1-431B-800D-0ECC0F25CD37}" destId="{242D2605-47A3-4693-AC4F-5F1A3542665C}" srcOrd="5" destOrd="0" parTransId="{FC5E3BEF-7E83-44A2-9CFE-AA4694D758AD}" sibTransId="{C248A3FD-AC2E-4413-94AC-D7AF9A334335}"/>
    <dgm:cxn modelId="{A95E220B-C20D-4337-B200-47F1D43B9474}" type="presOf" srcId="{B1955E06-E51B-4FB1-BB7D-4139BCECC8BB}" destId="{698DE0D1-C45A-4593-BA1E-1A989F98F077}" srcOrd="0" destOrd="0" presId="urn:microsoft.com/office/officeart/2005/8/layout/hList1"/>
    <dgm:cxn modelId="{9CC62A0E-B3AD-4C66-A07B-CF300D3635E6}" type="presOf" srcId="{20E13B25-7617-41B5-AF87-3F295664AE67}" destId="{698DE0D1-C45A-4593-BA1E-1A989F98F077}" srcOrd="0" destOrd="1" presId="urn:microsoft.com/office/officeart/2005/8/layout/hList1"/>
    <dgm:cxn modelId="{0D1AA810-E877-44A7-8205-14F1E6531F46}" type="presOf" srcId="{B4B69CF5-E8CF-4922-8FC7-3E051A2E6444}" destId="{14F80151-AE02-4998-8192-E40DF6C52320}" srcOrd="0" destOrd="0" presId="urn:microsoft.com/office/officeart/2005/8/layout/hList1"/>
    <dgm:cxn modelId="{0D07B411-46BE-4E3C-9FD7-0245138A1415}" type="presOf" srcId="{B0DF4599-7DB2-455B-8A1A-64C40E6CF875}" destId="{B7CE0ADB-9D9F-45CC-9049-D6223798D8C8}" srcOrd="0" destOrd="0" presId="urn:microsoft.com/office/officeart/2005/8/layout/hList1"/>
    <dgm:cxn modelId="{672D0A13-DC24-440F-AC0E-ACF312896D05}" type="presOf" srcId="{1366BAEE-9FAA-47B7-B45E-7316E3921B1C}" destId="{3A64A8EE-A549-42AB-9D87-871CD336F327}" srcOrd="0" destOrd="2" presId="urn:microsoft.com/office/officeart/2005/8/layout/hList1"/>
    <dgm:cxn modelId="{6E3DEC19-4443-4115-8E46-B60428BCE879}" srcId="{B4B69CF5-E8CF-4922-8FC7-3E051A2E6444}" destId="{7CAE232B-DE3E-49E7-BE68-534E328CE98D}" srcOrd="2" destOrd="0" parTransId="{2F23A0FD-7EF8-48E9-A7DC-B9F99558D4D7}" sibTransId="{E419290E-FAF9-40BE-896E-4F302D428EC2}"/>
    <dgm:cxn modelId="{279C9E3A-07A6-44E3-B888-DAB3FCAE149E}" type="presOf" srcId="{7CAE232B-DE3E-49E7-BE68-534E328CE98D}" destId="{698DE0D1-C45A-4593-BA1E-1A989F98F077}" srcOrd="0" destOrd="2" presId="urn:microsoft.com/office/officeart/2005/8/layout/hList1"/>
    <dgm:cxn modelId="{44CCA73A-8CC5-4661-A4D3-1C43371D0282}" type="presOf" srcId="{060C9413-CD73-420F-841B-42169F2E405A}" destId="{FF0296B7-1E46-4BB1-8635-B12616F5A284}" srcOrd="0" destOrd="3" presId="urn:microsoft.com/office/officeart/2005/8/layout/hList1"/>
    <dgm:cxn modelId="{DAF0E23B-9535-447E-B974-67F02331DF99}" srcId="{E2346873-951E-48E9-837B-2EB3D75D537B}" destId="{E16BE118-3C16-4DC9-9926-81F05D3AD0D6}" srcOrd="1" destOrd="0" parTransId="{EC64495A-0FE2-479A-A1C9-931B990F1117}" sibTransId="{064202EC-2269-4DF3-93EC-C7763567E8DD}"/>
    <dgm:cxn modelId="{90B2803F-AA32-4124-BF58-A71F8EE841BE}" srcId="{10E0B781-49D1-431B-800D-0ECC0F25CD37}" destId="{44D24C76-9592-4D9D-9F22-39424A84D4A5}" srcOrd="0" destOrd="0" parTransId="{6131225C-E028-485A-B94A-2DC693B56833}" sibTransId="{20B4C4FA-099E-4F1C-A444-313B5FDA9349}"/>
    <dgm:cxn modelId="{0C34015F-B82E-4B27-B00A-AD86B3A84107}" srcId="{10E0B781-49D1-431B-800D-0ECC0F25CD37}" destId="{E743A4A3-31C8-48C4-8421-1B0DAF49C6A5}" srcOrd="1" destOrd="0" parTransId="{2A69F65A-B8AF-419B-8F19-C80E1BB8B417}" sibTransId="{97DEA208-79DB-4A56-B710-4DBEB990E479}"/>
    <dgm:cxn modelId="{760AFF62-CAF4-48B6-9501-F7E6AC411C6A}" srcId="{B0DF4599-7DB2-455B-8A1A-64C40E6CF875}" destId="{060C9413-CD73-420F-841B-42169F2E405A}" srcOrd="3" destOrd="0" parTransId="{CE3FC112-98BB-432E-BC07-1F1CE95A0CB6}" sibTransId="{BB11A780-257F-468A-902A-8D01B9E6DC18}"/>
    <dgm:cxn modelId="{BD4A0C63-1930-4DF7-A2E7-B8047E19D243}" srcId="{C154C923-29B8-4F09-A493-3CB6E5CF7AAC}" destId="{E2346873-951E-48E9-837B-2EB3D75D537B}" srcOrd="2" destOrd="0" parTransId="{38299E29-B2E8-4884-804A-A55D4F86334D}" sibTransId="{2B379C0B-7CDF-4552-8673-25186C9A67C7}"/>
    <dgm:cxn modelId="{C65D4F63-A1C1-4A4B-B457-131F21390587}" srcId="{10E0B781-49D1-431B-800D-0ECC0F25CD37}" destId="{1366BAEE-9FAA-47B7-B45E-7316E3921B1C}" srcOrd="2" destOrd="0" parTransId="{1F896A4D-3A45-43C5-BA8A-AD03C9D88025}" sibTransId="{CE1147D0-5C3C-498B-B1BB-EC830C4021B4}"/>
    <dgm:cxn modelId="{FA87D243-EA33-4179-92D3-16388C305C09}" srcId="{B4B69CF5-E8CF-4922-8FC7-3E051A2E6444}" destId="{8CE9447C-8580-48E7-AEEC-AA42EE68C2E1}" srcOrd="3" destOrd="0" parTransId="{AE243769-CC47-4184-813F-DA0B063CAD76}" sibTransId="{817E1110-B74C-4661-94FA-6E6D5F2B14A5}"/>
    <dgm:cxn modelId="{6B5CE243-C67E-4A85-A5EA-2DF24679148D}" type="presOf" srcId="{056D9D24-0671-4A3C-A077-C7D72C2E6606}" destId="{FF0296B7-1E46-4BB1-8635-B12616F5A284}" srcOrd="0" destOrd="1" presId="urn:microsoft.com/office/officeart/2005/8/layout/hList1"/>
    <dgm:cxn modelId="{2EF9B864-C914-4D8F-A99A-1550A37AA26B}" type="presOf" srcId="{3D371C55-8917-4117-BCA1-D6A01B3B9675}" destId="{698DE0D1-C45A-4593-BA1E-1A989F98F077}" srcOrd="0" destOrd="6" presId="urn:microsoft.com/office/officeart/2005/8/layout/hList1"/>
    <dgm:cxn modelId="{F707764D-F717-4F10-9B17-3429E29C2F4A}" srcId="{B4B69CF5-E8CF-4922-8FC7-3E051A2E6444}" destId="{20E13B25-7617-41B5-AF87-3F295664AE67}" srcOrd="1" destOrd="0" parTransId="{830B8D8E-6E13-40C9-A8D1-E99275AE8972}" sibTransId="{87754061-9E40-444D-9623-C999CA003F2D}"/>
    <dgm:cxn modelId="{45981977-1FAD-4AEA-ACEC-74CE2986334D}" srcId="{C154C923-29B8-4F09-A493-3CB6E5CF7AAC}" destId="{B4B69CF5-E8CF-4922-8FC7-3E051A2E6444}" srcOrd="3" destOrd="0" parTransId="{167DF76C-1214-4DF5-A30C-293229112486}" sibTransId="{51265B9A-7CA2-4132-B9EB-10D94963BD17}"/>
    <dgm:cxn modelId="{C598AF7D-B5A0-4DB5-BADC-6E8D3D83BA1C}" srcId="{B4B69CF5-E8CF-4922-8FC7-3E051A2E6444}" destId="{0710C205-2C51-42F6-976E-7D3AD7C76783}" srcOrd="4" destOrd="0" parTransId="{A27C7BA2-F341-43EC-AFD5-BCF4AFDA9894}" sibTransId="{CC264D72-C1AF-4D3E-A6A6-B53F9D533AF8}"/>
    <dgm:cxn modelId="{DC565C7E-CD96-4410-9B8B-3D72162A384B}" srcId="{E2346873-951E-48E9-837B-2EB3D75D537B}" destId="{225A0C46-3136-44C8-B50F-5E8F2B7E5A48}" srcOrd="0" destOrd="0" parTransId="{EFBB9296-FD6E-4945-9289-6D3FB65203B1}" sibTransId="{712D2AC4-B034-4D6F-A978-00DE6CDAF9EC}"/>
    <dgm:cxn modelId="{35301782-4B6E-4180-BC68-F0B7D98FBAC3}" srcId="{B0DF4599-7DB2-455B-8A1A-64C40E6CF875}" destId="{A894F09F-D663-4E25-A408-0CA7518D6E4E}" srcOrd="2" destOrd="0" parTransId="{8CE63B61-D231-4776-9B0B-000277C64FA8}" sibTransId="{D52EE156-3C66-47FF-9363-D85DB16C9D07}"/>
    <dgm:cxn modelId="{4C537386-9E6F-4559-9F37-254F208C1831}" srcId="{B4B69CF5-E8CF-4922-8FC7-3E051A2E6444}" destId="{1E0E2F48-1C29-4AD4-BDBC-BB46C311010C}" srcOrd="5" destOrd="0" parTransId="{2B421592-5D33-497F-B1FB-BAEEA2EE0FD6}" sibTransId="{F860F10F-75E7-4D4D-9DA5-AE937C01B3F6}"/>
    <dgm:cxn modelId="{F04A9F89-BC8A-4100-AA81-8E0F29F5C685}" type="presOf" srcId="{A894F09F-D663-4E25-A408-0CA7518D6E4E}" destId="{FF0296B7-1E46-4BB1-8635-B12616F5A284}" srcOrd="0" destOrd="2" presId="urn:microsoft.com/office/officeart/2005/8/layout/hList1"/>
    <dgm:cxn modelId="{A76B8F8E-60DB-4F85-96DC-ECCD9F64D38B}" srcId="{10E0B781-49D1-431B-800D-0ECC0F25CD37}" destId="{EFDA3CA7-060B-4209-9B36-BE3BCFEB0D67}" srcOrd="4" destOrd="0" parTransId="{5B82034A-0096-493A-8EBE-C386B9BF23A0}" sibTransId="{03727096-9BA1-43FD-8CAE-D41151EB3D87}"/>
    <dgm:cxn modelId="{5D6DBB8E-A977-4A14-B565-BFA66A0AD9D3}" type="presOf" srcId="{242D2605-47A3-4693-AC4F-5F1A3542665C}" destId="{3A64A8EE-A549-42AB-9D87-871CD336F327}" srcOrd="0" destOrd="5" presId="urn:microsoft.com/office/officeart/2005/8/layout/hList1"/>
    <dgm:cxn modelId="{54807791-BA37-45B8-8312-9A23AF91B3E1}" type="presOf" srcId="{F4BB84A2-1A38-44F6-9695-CF750B7E46A8}" destId="{25388146-93E6-4620-9973-A5F071246792}" srcOrd="0" destOrd="2" presId="urn:microsoft.com/office/officeart/2005/8/layout/hList1"/>
    <dgm:cxn modelId="{78893C9C-2C6D-48B0-8611-475745817C93}" srcId="{E2346873-951E-48E9-837B-2EB3D75D537B}" destId="{F4BB84A2-1A38-44F6-9695-CF750B7E46A8}" srcOrd="2" destOrd="0" parTransId="{EED96B1C-D191-45F9-99F1-F5AB4D569E16}" sibTransId="{6A48624A-C1E4-4A68-A46E-0BB65B518D5A}"/>
    <dgm:cxn modelId="{F3DE919E-A6BB-44BB-A697-399CA0298D4E}" type="presOf" srcId="{0710C205-2C51-42F6-976E-7D3AD7C76783}" destId="{698DE0D1-C45A-4593-BA1E-1A989F98F077}" srcOrd="0" destOrd="4" presId="urn:microsoft.com/office/officeart/2005/8/layout/hList1"/>
    <dgm:cxn modelId="{C6F647A1-FBE8-4A4A-BDD8-D733EA573835}" srcId="{C154C923-29B8-4F09-A493-3CB6E5CF7AAC}" destId="{10E0B781-49D1-431B-800D-0ECC0F25CD37}" srcOrd="1" destOrd="0" parTransId="{6CAC95D5-80DE-4536-B4D2-2CBA95BDC118}" sibTransId="{6E0E8936-148D-4AAE-9485-37D51EEA1868}"/>
    <dgm:cxn modelId="{8636F2A1-DA9C-4908-8A0C-01BB2D0C5021}" type="presOf" srcId="{E16BE118-3C16-4DC9-9926-81F05D3AD0D6}" destId="{25388146-93E6-4620-9973-A5F071246792}" srcOrd="0" destOrd="1" presId="urn:microsoft.com/office/officeart/2005/8/layout/hList1"/>
    <dgm:cxn modelId="{64B171A5-6E9E-4C76-BFA3-895180C7F7E8}" srcId="{B4B69CF5-E8CF-4922-8FC7-3E051A2E6444}" destId="{3D371C55-8917-4117-BCA1-D6A01B3B9675}" srcOrd="6" destOrd="0" parTransId="{BCE59163-77E2-4D6D-8EDF-8CC1A875549E}" sibTransId="{E26A66A3-4779-44CC-8BBE-7A4041540B07}"/>
    <dgm:cxn modelId="{31A0BBAA-3FF3-4C7E-BAA2-5333F2DA4CDC}" type="presOf" srcId="{E743A4A3-31C8-48C4-8421-1B0DAF49C6A5}" destId="{3A64A8EE-A549-42AB-9D87-871CD336F327}" srcOrd="0" destOrd="1" presId="urn:microsoft.com/office/officeart/2005/8/layout/hList1"/>
    <dgm:cxn modelId="{F7AFC1AC-5365-4716-8262-1DE756E80F51}" type="presOf" srcId="{8CE9447C-8580-48E7-AEEC-AA42EE68C2E1}" destId="{698DE0D1-C45A-4593-BA1E-1A989F98F077}" srcOrd="0" destOrd="3" presId="urn:microsoft.com/office/officeart/2005/8/layout/hList1"/>
    <dgm:cxn modelId="{EBBA20AD-71C2-4ABD-8073-51091DD08B3A}" type="presOf" srcId="{361A5764-A566-413B-A896-E96343E8C804}" destId="{FF0296B7-1E46-4BB1-8635-B12616F5A284}" srcOrd="0" destOrd="0" presId="urn:microsoft.com/office/officeart/2005/8/layout/hList1"/>
    <dgm:cxn modelId="{7D06D7C0-6C59-4397-A3BD-980D8FAB2C5E}" type="presOf" srcId="{225A0C46-3136-44C8-B50F-5E8F2B7E5A48}" destId="{25388146-93E6-4620-9973-A5F071246792}" srcOrd="0" destOrd="0" presId="urn:microsoft.com/office/officeart/2005/8/layout/hList1"/>
    <dgm:cxn modelId="{EA8F1DC4-2776-4483-BAD3-5E616619BD9E}" type="presOf" srcId="{C154C923-29B8-4F09-A493-3CB6E5CF7AAC}" destId="{8F54474C-FE50-4139-875A-664521005094}" srcOrd="0" destOrd="0" presId="urn:microsoft.com/office/officeart/2005/8/layout/hList1"/>
    <dgm:cxn modelId="{A5C111C9-DA0F-48C8-B458-3B35839B596D}" srcId="{B4B69CF5-E8CF-4922-8FC7-3E051A2E6444}" destId="{B1955E06-E51B-4FB1-BB7D-4139BCECC8BB}" srcOrd="0" destOrd="0" parTransId="{2533FB6E-02D3-472C-AB0D-3BD31D87F66B}" sibTransId="{23616A5B-408E-4CA0-B3A1-CA1844E67E5F}"/>
    <dgm:cxn modelId="{A9A675CA-9DCF-4304-96FC-BEC7F23FF256}" srcId="{10E0B781-49D1-431B-800D-0ECC0F25CD37}" destId="{2154EA81-853E-4600-BD84-A7D1FB7F85DE}" srcOrd="3" destOrd="0" parTransId="{0B9CF0D7-F885-444E-9716-B45C1E6232F1}" sibTransId="{EC9FCC44-F369-40C0-8E43-99352BFD7340}"/>
    <dgm:cxn modelId="{9D8043D1-9650-4A20-8AD9-3918D4998D69}" type="presOf" srcId="{BD8DDA41-8006-47E0-A4CE-E9264671A037}" destId="{3A64A8EE-A549-42AB-9D87-871CD336F327}" srcOrd="0" destOrd="6" presId="urn:microsoft.com/office/officeart/2005/8/layout/hList1"/>
    <dgm:cxn modelId="{EF7EADD2-7271-4B73-BF8B-E4BCBAC44A7E}" srcId="{B0DF4599-7DB2-455B-8A1A-64C40E6CF875}" destId="{056D9D24-0671-4A3C-A077-C7D72C2E6606}" srcOrd="1" destOrd="0" parTransId="{C859A918-0910-4C99-A9B9-6372D2D4CFD1}" sibTransId="{F650A5A9-C99E-4E2A-91CE-9F69A2039955}"/>
    <dgm:cxn modelId="{16AC45DB-947A-4657-A600-0A91AEAAAA31}" srcId="{C154C923-29B8-4F09-A493-3CB6E5CF7AAC}" destId="{B0DF4599-7DB2-455B-8A1A-64C40E6CF875}" srcOrd="0" destOrd="0" parTransId="{F0ED0A2D-ACF2-4257-9C2E-E9788288CC57}" sibTransId="{FDF21FAD-849E-4074-AE0F-00DFA25AC8C5}"/>
    <dgm:cxn modelId="{87ADA7DD-4D6A-4061-BF3D-2309F5F431C2}" type="presOf" srcId="{10E0B781-49D1-431B-800D-0ECC0F25CD37}" destId="{26BA2A59-176A-42FF-9AD0-ED75A58A6270}" srcOrd="0" destOrd="0" presId="urn:microsoft.com/office/officeart/2005/8/layout/hList1"/>
    <dgm:cxn modelId="{EBB7CDDE-F154-4926-8A6E-665E9530602B}" type="presOf" srcId="{2154EA81-853E-4600-BD84-A7D1FB7F85DE}" destId="{3A64A8EE-A549-42AB-9D87-871CD336F327}" srcOrd="0" destOrd="3" presId="urn:microsoft.com/office/officeart/2005/8/layout/hList1"/>
    <dgm:cxn modelId="{9F66D2E0-2F27-4A6F-9B3D-7DA6C2A3CDFC}" type="presOf" srcId="{E2346873-951E-48E9-837B-2EB3D75D537B}" destId="{E8277857-E38B-448A-ADC2-2AC80B82BC21}" srcOrd="0" destOrd="0" presId="urn:microsoft.com/office/officeart/2005/8/layout/hList1"/>
    <dgm:cxn modelId="{FD1BE5EA-C4AB-4190-BEE4-316702F98CE0}" srcId="{10E0B781-49D1-431B-800D-0ECC0F25CD37}" destId="{BD8DDA41-8006-47E0-A4CE-E9264671A037}" srcOrd="6" destOrd="0" parTransId="{F3593AA2-1CF9-442C-A598-1B3E2A784C8F}" sibTransId="{CC67C0B4-393B-43E0-8F27-8229D3523292}"/>
    <dgm:cxn modelId="{DD3ADAFC-2F50-478A-9C84-4DAE2F0C65EA}" type="presOf" srcId="{1E0E2F48-1C29-4AD4-BDBC-BB46C311010C}" destId="{698DE0D1-C45A-4593-BA1E-1A989F98F077}" srcOrd="0" destOrd="5" presId="urn:microsoft.com/office/officeart/2005/8/layout/hList1"/>
    <dgm:cxn modelId="{6B1A8FFE-D5E0-4C0F-8D9A-31130D11CC8C}" type="presOf" srcId="{44D24C76-9592-4D9D-9F22-39424A84D4A5}" destId="{3A64A8EE-A549-42AB-9D87-871CD336F327}" srcOrd="0" destOrd="0" presId="urn:microsoft.com/office/officeart/2005/8/layout/hList1"/>
    <dgm:cxn modelId="{B3711AFF-A6A9-4FE6-BDE2-1FAAA83C35DE}" srcId="{B0DF4599-7DB2-455B-8A1A-64C40E6CF875}" destId="{361A5764-A566-413B-A896-E96343E8C804}" srcOrd="0" destOrd="0" parTransId="{5D2771B4-81EF-4F8E-A561-70E332639A2D}" sibTransId="{63C94C12-19CE-4ACE-B0A7-D9404BED4E7C}"/>
    <dgm:cxn modelId="{AB7E3A56-6F33-4BDB-B3E3-44162B26EDA5}" type="presParOf" srcId="{8F54474C-FE50-4139-875A-664521005094}" destId="{057C5DC6-028E-45AC-9962-DE726BFD4F00}" srcOrd="0" destOrd="0" presId="urn:microsoft.com/office/officeart/2005/8/layout/hList1"/>
    <dgm:cxn modelId="{6FCBEF15-0F04-4DF3-B7C1-F53A6508B1ED}" type="presParOf" srcId="{057C5DC6-028E-45AC-9962-DE726BFD4F00}" destId="{B7CE0ADB-9D9F-45CC-9049-D6223798D8C8}" srcOrd="0" destOrd="0" presId="urn:microsoft.com/office/officeart/2005/8/layout/hList1"/>
    <dgm:cxn modelId="{B83E6798-3716-431F-9D37-8D074A3D9B7A}" type="presParOf" srcId="{057C5DC6-028E-45AC-9962-DE726BFD4F00}" destId="{FF0296B7-1E46-4BB1-8635-B12616F5A284}" srcOrd="1" destOrd="0" presId="urn:microsoft.com/office/officeart/2005/8/layout/hList1"/>
    <dgm:cxn modelId="{74848C17-0CB4-4D17-B22C-5972B5274DE6}" type="presParOf" srcId="{8F54474C-FE50-4139-875A-664521005094}" destId="{3479154A-CF30-410B-947C-FF72D4A4BBA0}" srcOrd="1" destOrd="0" presId="urn:microsoft.com/office/officeart/2005/8/layout/hList1"/>
    <dgm:cxn modelId="{15205F9C-BE4B-421C-B308-859B7D9A296B}" type="presParOf" srcId="{8F54474C-FE50-4139-875A-664521005094}" destId="{EE60C590-DB02-4A68-8DA3-F4A86BC8E65A}" srcOrd="2" destOrd="0" presId="urn:microsoft.com/office/officeart/2005/8/layout/hList1"/>
    <dgm:cxn modelId="{8F295AC4-BC05-409F-8180-9B7C0F627132}" type="presParOf" srcId="{EE60C590-DB02-4A68-8DA3-F4A86BC8E65A}" destId="{26BA2A59-176A-42FF-9AD0-ED75A58A6270}" srcOrd="0" destOrd="0" presId="urn:microsoft.com/office/officeart/2005/8/layout/hList1"/>
    <dgm:cxn modelId="{5DF3FAA3-B735-4373-AA61-81A7023DBC61}" type="presParOf" srcId="{EE60C590-DB02-4A68-8DA3-F4A86BC8E65A}" destId="{3A64A8EE-A549-42AB-9D87-871CD336F327}" srcOrd="1" destOrd="0" presId="urn:microsoft.com/office/officeart/2005/8/layout/hList1"/>
    <dgm:cxn modelId="{AECBB888-68C7-4925-89DE-29C63D32B162}" type="presParOf" srcId="{8F54474C-FE50-4139-875A-664521005094}" destId="{FCB1BD20-11E0-4DAF-B7C0-236DB0E1B8D6}" srcOrd="3" destOrd="0" presId="urn:microsoft.com/office/officeart/2005/8/layout/hList1"/>
    <dgm:cxn modelId="{26D9C613-EED1-4D12-85C8-5D97BE0CF44C}" type="presParOf" srcId="{8F54474C-FE50-4139-875A-664521005094}" destId="{170508A6-9427-44CE-89DC-44DF550D6ADE}" srcOrd="4" destOrd="0" presId="urn:microsoft.com/office/officeart/2005/8/layout/hList1"/>
    <dgm:cxn modelId="{11CB1293-FDED-49EA-BC5E-82D8CF0B7E04}" type="presParOf" srcId="{170508A6-9427-44CE-89DC-44DF550D6ADE}" destId="{E8277857-E38B-448A-ADC2-2AC80B82BC21}" srcOrd="0" destOrd="0" presId="urn:microsoft.com/office/officeart/2005/8/layout/hList1"/>
    <dgm:cxn modelId="{292146B2-F023-439A-A466-6DB8D981987E}" type="presParOf" srcId="{170508A6-9427-44CE-89DC-44DF550D6ADE}" destId="{25388146-93E6-4620-9973-A5F071246792}" srcOrd="1" destOrd="0" presId="urn:microsoft.com/office/officeart/2005/8/layout/hList1"/>
    <dgm:cxn modelId="{8344C204-B40B-49A0-97B2-77E63E295B98}" type="presParOf" srcId="{8F54474C-FE50-4139-875A-664521005094}" destId="{AAFE8F7D-B050-4020-8620-56B192ABC6BE}" srcOrd="5" destOrd="0" presId="urn:microsoft.com/office/officeart/2005/8/layout/hList1"/>
    <dgm:cxn modelId="{4EE6D8E8-B5DC-4BBC-9C1D-865D243872E8}" type="presParOf" srcId="{8F54474C-FE50-4139-875A-664521005094}" destId="{D560AB23-1BFB-4A7C-9344-BACF589D1758}" srcOrd="6" destOrd="0" presId="urn:microsoft.com/office/officeart/2005/8/layout/hList1"/>
    <dgm:cxn modelId="{4D01CD82-4082-47D6-92EA-373ECD71F857}" type="presParOf" srcId="{D560AB23-1BFB-4A7C-9344-BACF589D1758}" destId="{14F80151-AE02-4998-8192-E40DF6C52320}" srcOrd="0" destOrd="0" presId="urn:microsoft.com/office/officeart/2005/8/layout/hList1"/>
    <dgm:cxn modelId="{B44BA923-19E3-4840-861F-90F2753DB4B6}" type="presParOf" srcId="{D560AB23-1BFB-4A7C-9344-BACF589D1758}" destId="{698DE0D1-C45A-4593-BA1E-1A989F98F07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3774F6D-7307-4A38-9310-6EB04C9EAF80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nl-NL"/>
        </a:p>
      </dgm:t>
    </dgm:pt>
    <dgm:pt modelId="{1C60B59E-A892-4458-A80E-1A089383ACFC}">
      <dgm:prSet phldrT="[Tekst]" custT="1"/>
      <dgm:spPr/>
      <dgm:t>
        <a:bodyPr/>
        <a:lstStyle/>
        <a:p>
          <a:r>
            <a:rPr lang="nl-NL" sz="2400" b="1" dirty="0">
              <a:solidFill>
                <a:schemeClr val="tx1"/>
              </a:solidFill>
              <a:latin typeface="TitilliumText22L Rg" pitchFamily="50" charset="0"/>
            </a:rPr>
            <a:t>Education</a:t>
          </a:r>
        </a:p>
      </dgm:t>
    </dgm:pt>
    <dgm:pt modelId="{D1232F34-0AFA-4BB0-9617-5C43A3D1BA57}" type="parTrans" cxnId="{77788732-9AC3-448C-8D24-52BCCF9CF32E}">
      <dgm:prSet/>
      <dgm:spPr/>
      <dgm:t>
        <a:bodyPr/>
        <a:lstStyle/>
        <a:p>
          <a:endParaRPr lang="nl-NL"/>
        </a:p>
      </dgm:t>
    </dgm:pt>
    <dgm:pt modelId="{E1A0C8DE-D51F-4B47-9D2B-6EEA041AEEED}" type="sibTrans" cxnId="{77788732-9AC3-448C-8D24-52BCCF9CF32E}">
      <dgm:prSet/>
      <dgm:spPr/>
      <dgm:t>
        <a:bodyPr/>
        <a:lstStyle/>
        <a:p>
          <a:endParaRPr lang="nl-NL"/>
        </a:p>
      </dgm:t>
    </dgm:pt>
    <dgm:pt modelId="{1F1731C2-B0AA-474C-8087-220079E4D35C}">
      <dgm:prSet phldrT="[Tekst]" custT="1"/>
      <dgm:spPr/>
      <dgm:t>
        <a:bodyPr/>
        <a:lstStyle/>
        <a:p>
          <a:r>
            <a:rPr lang="nl-NL" sz="2000" b="0" dirty="0">
              <a:latin typeface="TitilliumText22L Rg" pitchFamily="50" charset="0"/>
            </a:rPr>
            <a:t>K-12 ID</a:t>
          </a:r>
        </a:p>
      </dgm:t>
    </dgm:pt>
    <dgm:pt modelId="{38D4F4CE-4EBB-493E-A4D2-E0F0C20B4D16}" type="parTrans" cxnId="{26A4F538-6E4C-42D9-AA17-2D4121AE6A57}">
      <dgm:prSet/>
      <dgm:spPr/>
      <dgm:t>
        <a:bodyPr/>
        <a:lstStyle/>
        <a:p>
          <a:endParaRPr lang="nl-NL"/>
        </a:p>
      </dgm:t>
    </dgm:pt>
    <dgm:pt modelId="{B6345D75-FF8F-430E-8ABE-2FB9D814D762}" type="sibTrans" cxnId="{26A4F538-6E4C-42D9-AA17-2D4121AE6A57}">
      <dgm:prSet/>
      <dgm:spPr/>
      <dgm:t>
        <a:bodyPr/>
        <a:lstStyle/>
        <a:p>
          <a:endParaRPr lang="nl-NL"/>
        </a:p>
      </dgm:t>
    </dgm:pt>
    <dgm:pt modelId="{23EC7886-C693-4986-B191-FE6E8F4CAF26}">
      <dgm:prSet phldrT="[Tekst]" custT="1"/>
      <dgm:spPr/>
      <dgm:t>
        <a:bodyPr/>
        <a:lstStyle/>
        <a:p>
          <a:r>
            <a:rPr lang="nl-NL" sz="2000" b="0" dirty="0">
              <a:latin typeface="TitilliumText22L Rg" pitchFamily="50" charset="0"/>
            </a:rPr>
            <a:t>College ID</a:t>
          </a:r>
        </a:p>
      </dgm:t>
    </dgm:pt>
    <dgm:pt modelId="{F8BD7B07-358B-4A80-93B8-B06732DC25FE}" type="parTrans" cxnId="{26E2E7E1-CADF-49DF-9C09-0EF50A4DD32D}">
      <dgm:prSet/>
      <dgm:spPr/>
      <dgm:t>
        <a:bodyPr/>
        <a:lstStyle/>
        <a:p>
          <a:endParaRPr lang="nl-NL"/>
        </a:p>
      </dgm:t>
    </dgm:pt>
    <dgm:pt modelId="{6DB94D3B-85AB-4EB6-93A9-F8DCACAD963B}" type="sibTrans" cxnId="{26E2E7E1-CADF-49DF-9C09-0EF50A4DD32D}">
      <dgm:prSet/>
      <dgm:spPr/>
      <dgm:t>
        <a:bodyPr/>
        <a:lstStyle/>
        <a:p>
          <a:endParaRPr lang="nl-NL"/>
        </a:p>
      </dgm:t>
    </dgm:pt>
    <dgm:pt modelId="{A8F18976-3B8E-4A39-BB9A-781A7E2B0DEE}">
      <dgm:prSet phldrT="[Tekst]" custT="1"/>
      <dgm:spPr/>
      <dgm:t>
        <a:bodyPr/>
        <a:lstStyle/>
        <a:p>
          <a:r>
            <a:rPr lang="nl-NL" sz="2000" b="0" dirty="0">
              <a:latin typeface="TitilliumText22L Rg" pitchFamily="50" charset="0"/>
            </a:rPr>
            <a:t>University ID</a:t>
          </a:r>
        </a:p>
      </dgm:t>
    </dgm:pt>
    <dgm:pt modelId="{24A5A8A8-7576-48A4-AB0F-8CD0F6C8D9AC}" type="parTrans" cxnId="{06A31BAE-0757-40F3-880F-37E6015C95B1}">
      <dgm:prSet/>
      <dgm:spPr/>
      <dgm:t>
        <a:bodyPr/>
        <a:lstStyle/>
        <a:p>
          <a:endParaRPr lang="nl-NL"/>
        </a:p>
      </dgm:t>
    </dgm:pt>
    <dgm:pt modelId="{8FC233B6-B351-49C2-B9FF-D84EFF19DD08}" type="sibTrans" cxnId="{06A31BAE-0757-40F3-880F-37E6015C95B1}">
      <dgm:prSet/>
      <dgm:spPr/>
      <dgm:t>
        <a:bodyPr/>
        <a:lstStyle/>
        <a:p>
          <a:endParaRPr lang="nl-NL"/>
        </a:p>
      </dgm:t>
    </dgm:pt>
    <dgm:pt modelId="{EBF6B4E4-46BE-41EA-82A2-B0A1AFEC551A}">
      <dgm:prSet phldrT="[Tekst]" custT="1"/>
      <dgm:spPr/>
      <dgm:t>
        <a:bodyPr/>
        <a:lstStyle/>
        <a:p>
          <a:r>
            <a:rPr lang="nl-NL" sz="2000" b="0" dirty="0">
              <a:latin typeface="TitilliumText22L Rg" pitchFamily="50" charset="0"/>
            </a:rPr>
            <a:t>ISD ID</a:t>
          </a:r>
        </a:p>
      </dgm:t>
    </dgm:pt>
    <dgm:pt modelId="{518E0FE5-7F0F-47C6-B27C-DC5C7C2AA041}" type="parTrans" cxnId="{D9889AFA-EADE-483C-AD17-C209797CBF68}">
      <dgm:prSet/>
      <dgm:spPr/>
      <dgm:t>
        <a:bodyPr/>
        <a:lstStyle/>
        <a:p>
          <a:endParaRPr lang="nl-NL"/>
        </a:p>
      </dgm:t>
    </dgm:pt>
    <dgm:pt modelId="{F8366DE5-1AB0-42BF-A5B7-A055BA2B31C4}" type="sibTrans" cxnId="{D9889AFA-EADE-483C-AD17-C209797CBF68}">
      <dgm:prSet/>
      <dgm:spPr/>
      <dgm:t>
        <a:bodyPr/>
        <a:lstStyle/>
        <a:p>
          <a:endParaRPr lang="nl-NL"/>
        </a:p>
      </dgm:t>
    </dgm:pt>
    <dgm:pt modelId="{EBD56D63-00CD-416D-933D-198B0EB67F14}" type="pres">
      <dgm:prSet presAssocID="{63774F6D-7307-4A38-9310-6EB04C9EAF8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3964317-ACD8-47CA-BA8A-C2DF27EED995}" type="pres">
      <dgm:prSet presAssocID="{1C60B59E-A892-4458-A80E-1A089383ACFC}" presName="root" presStyleCnt="0"/>
      <dgm:spPr/>
    </dgm:pt>
    <dgm:pt modelId="{2EF866A2-8C62-406E-A22C-5ED4D8B2C05B}" type="pres">
      <dgm:prSet presAssocID="{1C60B59E-A892-4458-A80E-1A089383ACFC}" presName="rootComposite" presStyleCnt="0"/>
      <dgm:spPr/>
    </dgm:pt>
    <dgm:pt modelId="{D05F67DD-270E-4F57-B427-91DAB64F1AE7}" type="pres">
      <dgm:prSet presAssocID="{1C60B59E-A892-4458-A80E-1A089383ACFC}" presName="rootText" presStyleLbl="node1" presStyleIdx="0" presStyleCnt="1" custScaleX="305879"/>
      <dgm:spPr/>
    </dgm:pt>
    <dgm:pt modelId="{5FAF6FA7-2EDC-4325-A824-9C93279C05CF}" type="pres">
      <dgm:prSet presAssocID="{1C60B59E-A892-4458-A80E-1A089383ACFC}" presName="rootConnector" presStyleLbl="node1" presStyleIdx="0" presStyleCnt="1"/>
      <dgm:spPr/>
    </dgm:pt>
    <dgm:pt modelId="{62E1E742-0751-4F64-81C4-598C3BDC1FD2}" type="pres">
      <dgm:prSet presAssocID="{1C60B59E-A892-4458-A80E-1A089383ACFC}" presName="childShape" presStyleCnt="0"/>
      <dgm:spPr/>
    </dgm:pt>
    <dgm:pt modelId="{DFDCBF0D-09E8-4B8A-BFE7-DA78DCD8FDFE}" type="pres">
      <dgm:prSet presAssocID="{38D4F4CE-4EBB-493E-A4D2-E0F0C20B4D16}" presName="Name13" presStyleLbl="parChTrans1D2" presStyleIdx="0" presStyleCnt="4"/>
      <dgm:spPr/>
    </dgm:pt>
    <dgm:pt modelId="{8EF39930-B548-446C-AF50-8DC032BEFA45}" type="pres">
      <dgm:prSet presAssocID="{1F1731C2-B0AA-474C-8087-220079E4D35C}" presName="childText" presStyleLbl="bgAcc1" presStyleIdx="0" presStyleCnt="4" custScaleX="314484">
        <dgm:presLayoutVars>
          <dgm:bulletEnabled val="1"/>
        </dgm:presLayoutVars>
      </dgm:prSet>
      <dgm:spPr/>
    </dgm:pt>
    <dgm:pt modelId="{BE45904E-0A4F-4482-A1AE-858C5185AC0C}" type="pres">
      <dgm:prSet presAssocID="{518E0FE5-7F0F-47C6-B27C-DC5C7C2AA041}" presName="Name13" presStyleLbl="parChTrans1D2" presStyleIdx="1" presStyleCnt="4"/>
      <dgm:spPr/>
    </dgm:pt>
    <dgm:pt modelId="{E32A0735-BF05-4AD6-988E-3D6873AF08AF}" type="pres">
      <dgm:prSet presAssocID="{EBF6B4E4-46BE-41EA-82A2-B0A1AFEC551A}" presName="childText" presStyleLbl="bgAcc1" presStyleIdx="1" presStyleCnt="4" custScaleX="314484">
        <dgm:presLayoutVars>
          <dgm:bulletEnabled val="1"/>
        </dgm:presLayoutVars>
      </dgm:prSet>
      <dgm:spPr/>
    </dgm:pt>
    <dgm:pt modelId="{2F65509D-6814-44B5-8335-D6B1D1F07EA3}" type="pres">
      <dgm:prSet presAssocID="{F8BD7B07-358B-4A80-93B8-B06732DC25FE}" presName="Name13" presStyleLbl="parChTrans1D2" presStyleIdx="2" presStyleCnt="4"/>
      <dgm:spPr/>
    </dgm:pt>
    <dgm:pt modelId="{88ABDA4F-3B82-4537-982C-4C55158494D4}" type="pres">
      <dgm:prSet presAssocID="{23EC7886-C693-4986-B191-FE6E8F4CAF26}" presName="childText" presStyleLbl="bgAcc1" presStyleIdx="2" presStyleCnt="4" custScaleX="314484">
        <dgm:presLayoutVars>
          <dgm:bulletEnabled val="1"/>
        </dgm:presLayoutVars>
      </dgm:prSet>
      <dgm:spPr/>
    </dgm:pt>
    <dgm:pt modelId="{724AFD1B-5836-475D-9E5E-8B089484658F}" type="pres">
      <dgm:prSet presAssocID="{24A5A8A8-7576-48A4-AB0F-8CD0F6C8D9AC}" presName="Name13" presStyleLbl="parChTrans1D2" presStyleIdx="3" presStyleCnt="4"/>
      <dgm:spPr/>
    </dgm:pt>
    <dgm:pt modelId="{8FCB20AF-34F5-4278-AAED-06D4A7037497}" type="pres">
      <dgm:prSet presAssocID="{A8F18976-3B8E-4A39-BB9A-781A7E2B0DEE}" presName="childText" presStyleLbl="bgAcc1" presStyleIdx="3" presStyleCnt="4" custScaleX="314484">
        <dgm:presLayoutVars>
          <dgm:bulletEnabled val="1"/>
        </dgm:presLayoutVars>
      </dgm:prSet>
      <dgm:spPr/>
    </dgm:pt>
  </dgm:ptLst>
  <dgm:cxnLst>
    <dgm:cxn modelId="{835E370D-43CD-4A2D-AC53-6F13516CC257}" type="presOf" srcId="{1C60B59E-A892-4458-A80E-1A089383ACFC}" destId="{5FAF6FA7-2EDC-4325-A824-9C93279C05CF}" srcOrd="1" destOrd="0" presId="urn:microsoft.com/office/officeart/2005/8/layout/hierarchy3"/>
    <dgm:cxn modelId="{18940617-F4E8-4755-8AB1-17A2F70BE64B}" type="presOf" srcId="{F8BD7B07-358B-4A80-93B8-B06732DC25FE}" destId="{2F65509D-6814-44B5-8335-D6B1D1F07EA3}" srcOrd="0" destOrd="0" presId="urn:microsoft.com/office/officeart/2005/8/layout/hierarchy3"/>
    <dgm:cxn modelId="{B0D04727-09B9-4C1E-8049-A12239ABFBA1}" type="presOf" srcId="{24A5A8A8-7576-48A4-AB0F-8CD0F6C8D9AC}" destId="{724AFD1B-5836-475D-9E5E-8B089484658F}" srcOrd="0" destOrd="0" presId="urn:microsoft.com/office/officeart/2005/8/layout/hierarchy3"/>
    <dgm:cxn modelId="{77788732-9AC3-448C-8D24-52BCCF9CF32E}" srcId="{63774F6D-7307-4A38-9310-6EB04C9EAF80}" destId="{1C60B59E-A892-4458-A80E-1A089383ACFC}" srcOrd="0" destOrd="0" parTransId="{D1232F34-0AFA-4BB0-9617-5C43A3D1BA57}" sibTransId="{E1A0C8DE-D51F-4B47-9D2B-6EEA041AEEED}"/>
    <dgm:cxn modelId="{B6544533-B626-418C-8D92-34E68502ED6B}" type="presOf" srcId="{23EC7886-C693-4986-B191-FE6E8F4CAF26}" destId="{88ABDA4F-3B82-4537-982C-4C55158494D4}" srcOrd="0" destOrd="0" presId="urn:microsoft.com/office/officeart/2005/8/layout/hierarchy3"/>
    <dgm:cxn modelId="{ECD99033-881D-4606-8CBF-9740F8C1D142}" type="presOf" srcId="{518E0FE5-7F0F-47C6-B27C-DC5C7C2AA041}" destId="{BE45904E-0A4F-4482-A1AE-858C5185AC0C}" srcOrd="0" destOrd="0" presId="urn:microsoft.com/office/officeart/2005/8/layout/hierarchy3"/>
    <dgm:cxn modelId="{26A4F538-6E4C-42D9-AA17-2D4121AE6A57}" srcId="{1C60B59E-A892-4458-A80E-1A089383ACFC}" destId="{1F1731C2-B0AA-474C-8087-220079E4D35C}" srcOrd="0" destOrd="0" parTransId="{38D4F4CE-4EBB-493E-A4D2-E0F0C20B4D16}" sibTransId="{B6345D75-FF8F-430E-8ABE-2FB9D814D762}"/>
    <dgm:cxn modelId="{665BC683-4F50-48DE-B640-2BDE8ED54A36}" type="presOf" srcId="{1C60B59E-A892-4458-A80E-1A089383ACFC}" destId="{D05F67DD-270E-4F57-B427-91DAB64F1AE7}" srcOrd="0" destOrd="0" presId="urn:microsoft.com/office/officeart/2005/8/layout/hierarchy3"/>
    <dgm:cxn modelId="{758CAB88-10CA-447F-8CB7-A525C35CEB8B}" type="presOf" srcId="{38D4F4CE-4EBB-493E-A4D2-E0F0C20B4D16}" destId="{DFDCBF0D-09E8-4B8A-BFE7-DA78DCD8FDFE}" srcOrd="0" destOrd="0" presId="urn:microsoft.com/office/officeart/2005/8/layout/hierarchy3"/>
    <dgm:cxn modelId="{05F8CF93-54C4-4823-BD39-01C935626C4A}" type="presOf" srcId="{63774F6D-7307-4A38-9310-6EB04C9EAF80}" destId="{EBD56D63-00CD-416D-933D-198B0EB67F14}" srcOrd="0" destOrd="0" presId="urn:microsoft.com/office/officeart/2005/8/layout/hierarchy3"/>
    <dgm:cxn modelId="{CF458895-17F9-4F87-ACFE-ABCEB6B4EA3D}" type="presOf" srcId="{EBF6B4E4-46BE-41EA-82A2-B0A1AFEC551A}" destId="{E32A0735-BF05-4AD6-988E-3D6873AF08AF}" srcOrd="0" destOrd="0" presId="urn:microsoft.com/office/officeart/2005/8/layout/hierarchy3"/>
    <dgm:cxn modelId="{2A2D6B9D-30B4-4DF0-9514-A1A982B80671}" type="presOf" srcId="{1F1731C2-B0AA-474C-8087-220079E4D35C}" destId="{8EF39930-B548-446C-AF50-8DC032BEFA45}" srcOrd="0" destOrd="0" presId="urn:microsoft.com/office/officeart/2005/8/layout/hierarchy3"/>
    <dgm:cxn modelId="{06A31BAE-0757-40F3-880F-37E6015C95B1}" srcId="{1C60B59E-A892-4458-A80E-1A089383ACFC}" destId="{A8F18976-3B8E-4A39-BB9A-781A7E2B0DEE}" srcOrd="3" destOrd="0" parTransId="{24A5A8A8-7576-48A4-AB0F-8CD0F6C8D9AC}" sibTransId="{8FC233B6-B351-49C2-B9FF-D84EFF19DD08}"/>
    <dgm:cxn modelId="{20C0C2AF-D9BB-4124-B84A-6F959DFADA53}" type="presOf" srcId="{A8F18976-3B8E-4A39-BB9A-781A7E2B0DEE}" destId="{8FCB20AF-34F5-4278-AAED-06D4A7037497}" srcOrd="0" destOrd="0" presId="urn:microsoft.com/office/officeart/2005/8/layout/hierarchy3"/>
    <dgm:cxn modelId="{26E2E7E1-CADF-49DF-9C09-0EF50A4DD32D}" srcId="{1C60B59E-A892-4458-A80E-1A089383ACFC}" destId="{23EC7886-C693-4986-B191-FE6E8F4CAF26}" srcOrd="2" destOrd="0" parTransId="{F8BD7B07-358B-4A80-93B8-B06732DC25FE}" sibTransId="{6DB94D3B-85AB-4EB6-93A9-F8DCACAD963B}"/>
    <dgm:cxn modelId="{D9889AFA-EADE-483C-AD17-C209797CBF68}" srcId="{1C60B59E-A892-4458-A80E-1A089383ACFC}" destId="{EBF6B4E4-46BE-41EA-82A2-B0A1AFEC551A}" srcOrd="1" destOrd="0" parTransId="{518E0FE5-7F0F-47C6-B27C-DC5C7C2AA041}" sibTransId="{F8366DE5-1AB0-42BF-A5B7-A055BA2B31C4}"/>
    <dgm:cxn modelId="{711AB5C0-0AA0-4D13-9582-AB0981EB4D77}" type="presParOf" srcId="{EBD56D63-00CD-416D-933D-198B0EB67F14}" destId="{43964317-ACD8-47CA-BA8A-C2DF27EED995}" srcOrd="0" destOrd="0" presId="urn:microsoft.com/office/officeart/2005/8/layout/hierarchy3"/>
    <dgm:cxn modelId="{9D23B481-B845-4907-82FC-B190D966098E}" type="presParOf" srcId="{43964317-ACD8-47CA-BA8A-C2DF27EED995}" destId="{2EF866A2-8C62-406E-A22C-5ED4D8B2C05B}" srcOrd="0" destOrd="0" presId="urn:microsoft.com/office/officeart/2005/8/layout/hierarchy3"/>
    <dgm:cxn modelId="{2455854D-2D6B-49DC-A368-BFE4C01CABB9}" type="presParOf" srcId="{2EF866A2-8C62-406E-A22C-5ED4D8B2C05B}" destId="{D05F67DD-270E-4F57-B427-91DAB64F1AE7}" srcOrd="0" destOrd="0" presId="urn:microsoft.com/office/officeart/2005/8/layout/hierarchy3"/>
    <dgm:cxn modelId="{670F54E0-ED0D-40B7-9AC4-CD21CA734D4A}" type="presParOf" srcId="{2EF866A2-8C62-406E-A22C-5ED4D8B2C05B}" destId="{5FAF6FA7-2EDC-4325-A824-9C93279C05CF}" srcOrd="1" destOrd="0" presId="urn:microsoft.com/office/officeart/2005/8/layout/hierarchy3"/>
    <dgm:cxn modelId="{1C85F6FA-BF10-451E-AD6A-4E94F2E788E1}" type="presParOf" srcId="{43964317-ACD8-47CA-BA8A-C2DF27EED995}" destId="{62E1E742-0751-4F64-81C4-598C3BDC1FD2}" srcOrd="1" destOrd="0" presId="urn:microsoft.com/office/officeart/2005/8/layout/hierarchy3"/>
    <dgm:cxn modelId="{AF06C59B-6921-498A-9756-707D747AD8B8}" type="presParOf" srcId="{62E1E742-0751-4F64-81C4-598C3BDC1FD2}" destId="{DFDCBF0D-09E8-4B8A-BFE7-DA78DCD8FDFE}" srcOrd="0" destOrd="0" presId="urn:microsoft.com/office/officeart/2005/8/layout/hierarchy3"/>
    <dgm:cxn modelId="{D3B9C258-AFE7-4353-8878-727C17E2EAED}" type="presParOf" srcId="{62E1E742-0751-4F64-81C4-598C3BDC1FD2}" destId="{8EF39930-B548-446C-AF50-8DC032BEFA45}" srcOrd="1" destOrd="0" presId="urn:microsoft.com/office/officeart/2005/8/layout/hierarchy3"/>
    <dgm:cxn modelId="{FEB77CFF-0F16-4628-80B8-388A2C8821C4}" type="presParOf" srcId="{62E1E742-0751-4F64-81C4-598C3BDC1FD2}" destId="{BE45904E-0A4F-4482-A1AE-858C5185AC0C}" srcOrd="2" destOrd="0" presId="urn:microsoft.com/office/officeart/2005/8/layout/hierarchy3"/>
    <dgm:cxn modelId="{1031A010-6B31-4285-A1E8-534F546D55F3}" type="presParOf" srcId="{62E1E742-0751-4F64-81C4-598C3BDC1FD2}" destId="{E32A0735-BF05-4AD6-988E-3D6873AF08AF}" srcOrd="3" destOrd="0" presId="urn:microsoft.com/office/officeart/2005/8/layout/hierarchy3"/>
    <dgm:cxn modelId="{0562C9EA-DB26-4391-99B7-95A6B04C9586}" type="presParOf" srcId="{62E1E742-0751-4F64-81C4-598C3BDC1FD2}" destId="{2F65509D-6814-44B5-8335-D6B1D1F07EA3}" srcOrd="4" destOrd="0" presId="urn:microsoft.com/office/officeart/2005/8/layout/hierarchy3"/>
    <dgm:cxn modelId="{CBBB1E66-1873-44D5-A798-00F34A62C110}" type="presParOf" srcId="{62E1E742-0751-4F64-81C4-598C3BDC1FD2}" destId="{88ABDA4F-3B82-4537-982C-4C55158494D4}" srcOrd="5" destOrd="0" presId="urn:microsoft.com/office/officeart/2005/8/layout/hierarchy3"/>
    <dgm:cxn modelId="{0050C516-2E22-4023-BDDD-537F7E01E9E1}" type="presParOf" srcId="{62E1E742-0751-4F64-81C4-598C3BDC1FD2}" destId="{724AFD1B-5836-475D-9E5E-8B089484658F}" srcOrd="6" destOrd="0" presId="urn:microsoft.com/office/officeart/2005/8/layout/hierarchy3"/>
    <dgm:cxn modelId="{BC8F46D7-C58B-49F9-BAD0-A6B69A391C91}" type="presParOf" srcId="{62E1E742-0751-4F64-81C4-598C3BDC1FD2}" destId="{8FCB20AF-34F5-4278-AAED-06D4A7037497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CE0ADB-9D9F-45CC-9049-D6223798D8C8}">
      <dsp:nvSpPr>
        <dsp:cNvPr id="0" name=""/>
        <dsp:cNvSpPr/>
      </dsp:nvSpPr>
      <dsp:spPr>
        <a:xfrm>
          <a:off x="2815" y="6162"/>
          <a:ext cx="1693031" cy="61272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CardsOnline BASE</a:t>
          </a:r>
        </a:p>
      </dsp:txBody>
      <dsp:txXfrm>
        <a:off x="2815" y="6162"/>
        <a:ext cx="1693031" cy="612720"/>
      </dsp:txXfrm>
    </dsp:sp>
    <dsp:sp modelId="{FF0296B7-1E46-4BB1-8635-B12616F5A284}">
      <dsp:nvSpPr>
        <dsp:cNvPr id="0" name=""/>
        <dsp:cNvSpPr/>
      </dsp:nvSpPr>
      <dsp:spPr>
        <a:xfrm>
          <a:off x="2815" y="618882"/>
          <a:ext cx="1693031" cy="167921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Card Design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1 Data Agent connection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Data Management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Card Production</a:t>
          </a:r>
        </a:p>
      </dsp:txBody>
      <dsp:txXfrm>
        <a:off x="2815" y="618882"/>
        <a:ext cx="1693031" cy="1679210"/>
      </dsp:txXfrm>
    </dsp:sp>
    <dsp:sp modelId="{26BA2A59-176A-42FF-9AD0-ED75A58A6270}">
      <dsp:nvSpPr>
        <dsp:cNvPr id="0" name=""/>
        <dsp:cNvSpPr/>
      </dsp:nvSpPr>
      <dsp:spPr>
        <a:xfrm>
          <a:off x="1932871" y="6162"/>
          <a:ext cx="1693031" cy="612720"/>
        </a:xfrm>
        <a:prstGeom prst="rect">
          <a:avLst/>
        </a:prstGeom>
        <a:solidFill>
          <a:schemeClr val="accent5">
            <a:hueOff val="-265839"/>
            <a:satOff val="-2099"/>
            <a:lumOff val="-1373"/>
            <a:alphaOff val="0"/>
          </a:schemeClr>
        </a:solidFill>
        <a:ln w="25400" cap="flat" cmpd="sng" algn="ctr">
          <a:solidFill>
            <a:schemeClr val="accent5">
              <a:hueOff val="-265839"/>
              <a:satOff val="-2099"/>
              <a:lumOff val="-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CardsOnline PRO</a:t>
          </a:r>
        </a:p>
      </dsp:txBody>
      <dsp:txXfrm>
        <a:off x="1932871" y="6162"/>
        <a:ext cx="1693031" cy="612720"/>
      </dsp:txXfrm>
    </dsp:sp>
    <dsp:sp modelId="{3A64A8EE-A549-42AB-9D87-871CD336F327}">
      <dsp:nvSpPr>
        <dsp:cNvPr id="0" name=""/>
        <dsp:cNvSpPr/>
      </dsp:nvSpPr>
      <dsp:spPr>
        <a:xfrm>
          <a:off x="1932871" y="618882"/>
          <a:ext cx="1693031" cy="1679210"/>
        </a:xfrm>
        <a:prstGeom prst="rect">
          <a:avLst/>
        </a:prstGeom>
        <a:solidFill>
          <a:schemeClr val="accent5">
            <a:tint val="40000"/>
            <a:alpha val="90000"/>
            <a:hueOff val="-357955"/>
            <a:satOff val="-3465"/>
            <a:lumOff val="-257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357955"/>
              <a:satOff val="-3465"/>
              <a:lumOff val="-25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Card Design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Multiple Data Agent connections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Data Management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Card Production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Card Encoding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Card Management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Card History</a:t>
          </a:r>
        </a:p>
      </dsp:txBody>
      <dsp:txXfrm>
        <a:off x="1932871" y="618882"/>
        <a:ext cx="1693031" cy="1679210"/>
      </dsp:txXfrm>
    </dsp:sp>
    <dsp:sp modelId="{E8277857-E38B-448A-ADC2-2AC80B82BC21}">
      <dsp:nvSpPr>
        <dsp:cNvPr id="0" name=""/>
        <dsp:cNvSpPr/>
      </dsp:nvSpPr>
      <dsp:spPr>
        <a:xfrm>
          <a:off x="3862928" y="6162"/>
          <a:ext cx="1693031" cy="612720"/>
        </a:xfrm>
        <a:prstGeom prst="rect">
          <a:avLst/>
        </a:prstGeom>
        <a:solidFill>
          <a:schemeClr val="accent5">
            <a:hueOff val="-531679"/>
            <a:satOff val="-4199"/>
            <a:lumOff val="-2745"/>
            <a:alphaOff val="0"/>
          </a:schemeClr>
        </a:solidFill>
        <a:ln w="25400" cap="flat" cmpd="sng" algn="ctr">
          <a:solidFill>
            <a:schemeClr val="accent5">
              <a:hueOff val="-531679"/>
              <a:satOff val="-4199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Service Portal BASE</a:t>
          </a:r>
        </a:p>
      </dsp:txBody>
      <dsp:txXfrm>
        <a:off x="3862928" y="6162"/>
        <a:ext cx="1693031" cy="612720"/>
      </dsp:txXfrm>
    </dsp:sp>
    <dsp:sp modelId="{25388146-93E6-4620-9973-A5F071246792}">
      <dsp:nvSpPr>
        <dsp:cNvPr id="0" name=""/>
        <dsp:cNvSpPr/>
      </dsp:nvSpPr>
      <dsp:spPr>
        <a:xfrm>
          <a:off x="3862928" y="618882"/>
          <a:ext cx="1693031" cy="1679210"/>
        </a:xfrm>
        <a:prstGeom prst="rect">
          <a:avLst/>
        </a:prstGeom>
        <a:solidFill>
          <a:schemeClr val="accent5">
            <a:tint val="40000"/>
            <a:alpha val="90000"/>
            <a:hueOff val="-715910"/>
            <a:satOff val="-6929"/>
            <a:lumOff val="-515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715910"/>
              <a:satOff val="-6929"/>
              <a:lumOff val="-5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Notifications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Add Photo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Add and Edit data</a:t>
          </a:r>
        </a:p>
      </dsp:txBody>
      <dsp:txXfrm>
        <a:off x="3862928" y="618882"/>
        <a:ext cx="1693031" cy="1679210"/>
      </dsp:txXfrm>
    </dsp:sp>
    <dsp:sp modelId="{14F80151-AE02-4998-8192-E40DF6C52320}">
      <dsp:nvSpPr>
        <dsp:cNvPr id="0" name=""/>
        <dsp:cNvSpPr/>
      </dsp:nvSpPr>
      <dsp:spPr>
        <a:xfrm>
          <a:off x="5792984" y="6162"/>
          <a:ext cx="1693031" cy="612720"/>
        </a:xfrm>
        <a:prstGeom prst="rect">
          <a:avLst/>
        </a:prstGeom>
        <a:solidFill>
          <a:schemeClr val="accent5">
            <a:hueOff val="-797518"/>
            <a:satOff val="-6298"/>
            <a:lumOff val="-4118"/>
            <a:alphaOff val="0"/>
          </a:schemeClr>
        </a:solidFill>
        <a:ln w="25400" cap="flat" cmpd="sng" algn="ctr">
          <a:solidFill>
            <a:schemeClr val="accent5">
              <a:hueOff val="-797518"/>
              <a:satOff val="-6298"/>
              <a:lumOff val="-411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Service Portal PRO</a:t>
          </a:r>
        </a:p>
      </dsp:txBody>
      <dsp:txXfrm>
        <a:off x="5792984" y="6162"/>
        <a:ext cx="1693031" cy="612720"/>
      </dsp:txXfrm>
    </dsp:sp>
    <dsp:sp modelId="{698DE0D1-C45A-4593-BA1E-1A989F98F077}">
      <dsp:nvSpPr>
        <dsp:cNvPr id="0" name=""/>
        <dsp:cNvSpPr/>
      </dsp:nvSpPr>
      <dsp:spPr>
        <a:xfrm>
          <a:off x="5792984" y="618882"/>
          <a:ext cx="1693031" cy="1679210"/>
        </a:xfrm>
        <a:prstGeom prst="rect">
          <a:avLst/>
        </a:prstGeom>
        <a:solidFill>
          <a:schemeClr val="accent5">
            <a:tint val="40000"/>
            <a:alpha val="90000"/>
            <a:hueOff val="-1073865"/>
            <a:satOff val="-10394"/>
            <a:lumOff val="-772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1073865"/>
              <a:satOff val="-10394"/>
              <a:lumOff val="-77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Notifications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Add Photo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Add and Edit data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Request new card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Balance check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Confirm card reception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Temporary or permanent card block</a:t>
          </a:r>
        </a:p>
      </dsp:txBody>
      <dsp:txXfrm>
        <a:off x="5792984" y="618882"/>
        <a:ext cx="1693031" cy="16792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5F67DD-270E-4F57-B427-91DAB64F1AE7}">
      <dsp:nvSpPr>
        <dsp:cNvPr id="0" name=""/>
        <dsp:cNvSpPr/>
      </dsp:nvSpPr>
      <dsp:spPr>
        <a:xfrm>
          <a:off x="758053" y="404"/>
          <a:ext cx="3376454" cy="55192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400" b="1" kern="1200" dirty="0">
              <a:solidFill>
                <a:schemeClr val="tx1"/>
              </a:solidFill>
              <a:latin typeface="TitilliumText22L Rg" pitchFamily="50" charset="0"/>
            </a:rPr>
            <a:t>Education</a:t>
          </a:r>
        </a:p>
      </dsp:txBody>
      <dsp:txXfrm>
        <a:off x="758053" y="404"/>
        <a:ext cx="3376454" cy="551926"/>
      </dsp:txXfrm>
    </dsp:sp>
    <dsp:sp modelId="{DFDCBF0D-09E8-4B8A-BFE7-DA78DCD8FDFE}">
      <dsp:nvSpPr>
        <dsp:cNvPr id="0" name=""/>
        <dsp:cNvSpPr/>
      </dsp:nvSpPr>
      <dsp:spPr>
        <a:xfrm>
          <a:off x="1095699" y="552330"/>
          <a:ext cx="337645" cy="4139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3944"/>
              </a:lnTo>
              <a:lnTo>
                <a:pt x="337645" y="41394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F39930-B548-446C-AF50-8DC032BEFA45}">
      <dsp:nvSpPr>
        <dsp:cNvPr id="0" name=""/>
        <dsp:cNvSpPr/>
      </dsp:nvSpPr>
      <dsp:spPr>
        <a:xfrm>
          <a:off x="1433344" y="690312"/>
          <a:ext cx="2777153" cy="5519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b="0" kern="1200" dirty="0">
              <a:latin typeface="TitilliumText22L Rg" pitchFamily="50" charset="0"/>
            </a:rPr>
            <a:t>K-12 ID</a:t>
          </a:r>
        </a:p>
      </dsp:txBody>
      <dsp:txXfrm>
        <a:off x="1433344" y="690312"/>
        <a:ext cx="2777153" cy="551926"/>
      </dsp:txXfrm>
    </dsp:sp>
    <dsp:sp modelId="{BE45904E-0A4F-4482-A1AE-858C5185AC0C}">
      <dsp:nvSpPr>
        <dsp:cNvPr id="0" name=""/>
        <dsp:cNvSpPr/>
      </dsp:nvSpPr>
      <dsp:spPr>
        <a:xfrm>
          <a:off x="1095699" y="552330"/>
          <a:ext cx="337645" cy="11038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3853"/>
              </a:lnTo>
              <a:lnTo>
                <a:pt x="337645" y="110385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2A0735-BF05-4AD6-988E-3D6873AF08AF}">
      <dsp:nvSpPr>
        <dsp:cNvPr id="0" name=""/>
        <dsp:cNvSpPr/>
      </dsp:nvSpPr>
      <dsp:spPr>
        <a:xfrm>
          <a:off x="1433344" y="1380220"/>
          <a:ext cx="2777153" cy="5519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265839"/>
              <a:satOff val="-2099"/>
              <a:lumOff val="-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b="0" kern="1200" dirty="0">
              <a:latin typeface="TitilliumText22L Rg" pitchFamily="50" charset="0"/>
            </a:rPr>
            <a:t>ISD ID</a:t>
          </a:r>
        </a:p>
      </dsp:txBody>
      <dsp:txXfrm>
        <a:off x="1433344" y="1380220"/>
        <a:ext cx="2777153" cy="551926"/>
      </dsp:txXfrm>
    </dsp:sp>
    <dsp:sp modelId="{2F65509D-6814-44B5-8335-D6B1D1F07EA3}">
      <dsp:nvSpPr>
        <dsp:cNvPr id="0" name=""/>
        <dsp:cNvSpPr/>
      </dsp:nvSpPr>
      <dsp:spPr>
        <a:xfrm>
          <a:off x="1095699" y="552330"/>
          <a:ext cx="337645" cy="1793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3761"/>
              </a:lnTo>
              <a:lnTo>
                <a:pt x="337645" y="179376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ABDA4F-3B82-4537-982C-4C55158494D4}">
      <dsp:nvSpPr>
        <dsp:cNvPr id="0" name=""/>
        <dsp:cNvSpPr/>
      </dsp:nvSpPr>
      <dsp:spPr>
        <a:xfrm>
          <a:off x="1433344" y="2070128"/>
          <a:ext cx="2777153" cy="5519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531679"/>
              <a:satOff val="-4199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b="0" kern="1200" dirty="0">
              <a:latin typeface="TitilliumText22L Rg" pitchFamily="50" charset="0"/>
            </a:rPr>
            <a:t>College ID</a:t>
          </a:r>
        </a:p>
      </dsp:txBody>
      <dsp:txXfrm>
        <a:off x="1433344" y="2070128"/>
        <a:ext cx="2777153" cy="551926"/>
      </dsp:txXfrm>
    </dsp:sp>
    <dsp:sp modelId="{724AFD1B-5836-475D-9E5E-8B089484658F}">
      <dsp:nvSpPr>
        <dsp:cNvPr id="0" name=""/>
        <dsp:cNvSpPr/>
      </dsp:nvSpPr>
      <dsp:spPr>
        <a:xfrm>
          <a:off x="1095699" y="552330"/>
          <a:ext cx="337645" cy="24836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3669"/>
              </a:lnTo>
              <a:lnTo>
                <a:pt x="337645" y="248366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CB20AF-34F5-4278-AAED-06D4A7037497}">
      <dsp:nvSpPr>
        <dsp:cNvPr id="0" name=""/>
        <dsp:cNvSpPr/>
      </dsp:nvSpPr>
      <dsp:spPr>
        <a:xfrm>
          <a:off x="1433344" y="2760037"/>
          <a:ext cx="2777153" cy="5519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797518"/>
              <a:satOff val="-6298"/>
              <a:lumOff val="-411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b="0" kern="1200" dirty="0">
              <a:latin typeface="TitilliumText22L Rg" pitchFamily="50" charset="0"/>
            </a:rPr>
            <a:t>University ID</a:t>
          </a:r>
        </a:p>
      </dsp:txBody>
      <dsp:txXfrm>
        <a:off x="1433344" y="2760037"/>
        <a:ext cx="2777153" cy="5519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1ADDC7-70CF-48E0-8332-FEF07F00D290}" type="datetimeFigureOut">
              <a:rPr lang="nl-NL" smtClean="0"/>
              <a:t>6-8-2018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9F5159-65DD-4430-97C2-E00FC509DB1B}" type="slidenum">
              <a:rPr lang="nl-NL" smtClean="0"/>
              <a:t>‹#›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2837383"/>
            <a:ext cx="7772400" cy="1102519"/>
          </a:xfrm>
        </p:spPr>
        <p:txBody>
          <a:bodyPr>
            <a:normAutofit/>
          </a:bodyPr>
          <a:lstStyle>
            <a:lvl1pPr>
              <a:defRPr sz="2400" b="0">
                <a:solidFill>
                  <a:schemeClr val="bg1"/>
                </a:solidFill>
                <a:latin typeface="TitilliumText22L Rg" pitchFamily="50" charset="0"/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066428"/>
            <a:ext cx="8229600" cy="497210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707654"/>
            <a:ext cx="8229600" cy="2886968"/>
          </a:xfrm>
        </p:spPr>
        <p:txBody>
          <a:bodyPr/>
          <a:lstStyle>
            <a:lvl1pPr>
              <a:buFontTx/>
              <a:buBlip>
                <a:blip r:embed="rId2"/>
              </a:buBlip>
              <a:defRPr sz="2000"/>
            </a:lvl1pPr>
            <a:lvl2pPr>
              <a:defRPr sz="1800"/>
            </a:lvl2pPr>
            <a:lvl3pPr>
              <a:buFontTx/>
              <a:buBlip>
                <a:blip r:embed="rId2"/>
              </a:buBlip>
              <a:defRPr sz="1800" i="0">
                <a:solidFill>
                  <a:schemeClr val="tx1"/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t>6-8-2018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3939902"/>
            <a:ext cx="8280920" cy="648072"/>
          </a:xfrm>
        </p:spPr>
        <p:txBody>
          <a:bodyPr anchor="t">
            <a:normAutofit/>
          </a:bodyPr>
          <a:lstStyle>
            <a:lvl1pPr algn="l">
              <a:defRPr sz="3200" b="0" cap="none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67544" y="987574"/>
            <a:ext cx="8280920" cy="288032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t>6-8-2018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t>6-8-2018</a:t>
            </a:fld>
            <a:endParaRPr lang="nl-NL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1066428"/>
            <a:ext cx="8219256" cy="497210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9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707654"/>
            <a:ext cx="4032448" cy="2886968"/>
          </a:xfrm>
        </p:spPr>
        <p:txBody>
          <a:bodyPr/>
          <a:lstStyle>
            <a:lvl1pPr>
              <a:buFontTx/>
              <a:buBlip>
                <a:blip r:embed="rId2"/>
              </a:buBlip>
              <a:defRPr sz="2000"/>
            </a:lvl1pPr>
            <a:lvl2pPr>
              <a:defRPr sz="1800"/>
            </a:lvl2pPr>
            <a:lvl3pPr>
              <a:buFontTx/>
              <a:buBlip>
                <a:blip r:embed="rId2"/>
              </a:buBlip>
              <a:defRPr sz="1800" i="0">
                <a:solidFill>
                  <a:schemeClr val="tx1"/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1" name="Tijdelijke aanduiding voor inhoud 2"/>
          <p:cNvSpPr>
            <a:spLocks noGrp="1"/>
          </p:cNvSpPr>
          <p:nvPr>
            <p:ph idx="11"/>
          </p:nvPr>
        </p:nvSpPr>
        <p:spPr>
          <a:xfrm>
            <a:off x="4644008" y="1700808"/>
            <a:ext cx="4032448" cy="2886968"/>
          </a:xfrm>
        </p:spPr>
        <p:txBody>
          <a:bodyPr/>
          <a:lstStyle>
            <a:lvl1pPr>
              <a:buFontTx/>
              <a:buBlip>
                <a:blip r:embed="rId2"/>
              </a:buBlip>
              <a:defRPr sz="2000"/>
            </a:lvl1pPr>
            <a:lvl2pPr>
              <a:defRPr sz="1800"/>
            </a:lvl2pPr>
            <a:lvl3pPr>
              <a:buFontTx/>
              <a:buBlip>
                <a:blip r:embed="rId2"/>
              </a:buBlip>
              <a:defRPr sz="1800" i="0">
                <a:solidFill>
                  <a:schemeClr val="tx1"/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t>6-8-2018</a:t>
            </a:fld>
            <a:endParaRPr lang="nl-NL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57200" y="1066428"/>
            <a:ext cx="8229600" cy="497210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nl-NL" dirty="0"/>
              <a:t>Klik om de stijl te bewerken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t>6-8-2018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1052140"/>
            <a:ext cx="3008313" cy="8715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1059582"/>
            <a:ext cx="5111750" cy="3535041"/>
          </a:xfrm>
        </p:spPr>
        <p:txBody>
          <a:bodyPr/>
          <a:lstStyle>
            <a:lvl1pPr>
              <a:buFontTx/>
              <a:buBlip>
                <a:blip r:embed="rId2"/>
              </a:buBlip>
              <a:defRPr sz="2000"/>
            </a:lvl1pPr>
            <a:lvl2pPr>
              <a:defRPr sz="1600" b="0"/>
            </a:lvl2pPr>
            <a:lvl3pPr>
              <a:buFontTx/>
              <a:buBlip>
                <a:blip r:embed="rId2"/>
              </a:buBlip>
              <a:defRPr sz="1600" b="0"/>
            </a:lvl3pPr>
            <a:lvl4pPr>
              <a:defRPr sz="1600" b="0"/>
            </a:lvl4pPr>
            <a:lvl5pPr>
              <a:defRPr sz="1600" b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1" y="1923678"/>
            <a:ext cx="3008313" cy="26709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t>6-8-2018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059582"/>
            <a:ext cx="3312368" cy="7920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3851920" y="1059582"/>
            <a:ext cx="4838328" cy="3600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67544" y="1851670"/>
            <a:ext cx="3312368" cy="28083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t>6-8-2018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4318C-8F50-4385-AE11-EF0C2E02557E}" type="datetimeFigureOut">
              <a:rPr lang="nl-NL" smtClean="0"/>
              <a:t>6-8-2018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B6D94-5B2C-4D19-BFCD-789E72690F49}" type="slidenum">
              <a:rPr lang="nl-NL" smtClean="0"/>
              <a:t>‹#›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7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Education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38436"/>
            <a:ext cx="3898776" cy="497210"/>
          </a:xfrm>
        </p:spPr>
        <p:txBody>
          <a:bodyPr>
            <a:normAutofit fontScale="90000"/>
          </a:bodyPr>
          <a:lstStyle/>
          <a:p>
            <a:r>
              <a:rPr lang="en-US" dirty="0"/>
              <a:t>CardsOnline College ID</a:t>
            </a:r>
            <a:br>
              <a:rPr lang="en-US" b="1" dirty="0">
                <a:latin typeface="TitilliumText22L Rg" pitchFamily="50" charset="0"/>
              </a:rPr>
            </a:br>
            <a:r>
              <a:rPr lang="en-US" sz="1800" dirty="0">
                <a:latin typeface="TitilliumText22L Rg" pitchFamily="50" charset="0"/>
              </a:rPr>
              <a:t>One Card Solution</a:t>
            </a:r>
            <a:endParaRPr lang="nl-NL" sz="1800" dirty="0">
              <a:latin typeface="TitilliumText22L Rg" pitchFamily="50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845022"/>
            <a:ext cx="3898776" cy="2886968"/>
          </a:xfrm>
        </p:spPr>
        <p:txBody>
          <a:bodyPr>
            <a:normAutofit/>
          </a:bodyPr>
          <a:lstStyle/>
          <a:p>
            <a:r>
              <a:rPr lang="en-US" sz="1600" dirty="0"/>
              <a:t>Create a card as a key for access, </a:t>
            </a:r>
            <a:br>
              <a:rPr lang="en-US" sz="1600" dirty="0"/>
            </a:br>
            <a:r>
              <a:rPr lang="en-US" sz="1600" dirty="0"/>
              <a:t>a card for spending and a library card </a:t>
            </a:r>
            <a:br>
              <a:rPr lang="en-US" sz="1600" dirty="0"/>
            </a:br>
            <a:r>
              <a:rPr lang="en-US" sz="1600" dirty="0"/>
              <a:t>all-in-one.</a:t>
            </a:r>
            <a:br>
              <a:rPr lang="en-US" sz="1600" dirty="0"/>
            </a:br>
            <a:endParaRPr lang="en-US" sz="1600" dirty="0"/>
          </a:p>
          <a:p>
            <a:r>
              <a:rPr lang="en-US" sz="1600" dirty="0"/>
              <a:t>Suited for small and large organisations</a:t>
            </a:r>
            <a:br>
              <a:rPr lang="en-US" sz="1600" dirty="0"/>
            </a:br>
            <a:endParaRPr lang="en-US" sz="1600" dirty="0"/>
          </a:p>
          <a:p>
            <a:r>
              <a:rPr lang="en-US" sz="1600" dirty="0"/>
              <a:t>Access from smart phone, tablet and PC for your card holders</a:t>
            </a:r>
            <a:br>
              <a:rPr lang="en-US" sz="1800" dirty="0"/>
            </a:br>
            <a:endParaRPr lang="en-US" sz="1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38436"/>
            <a:ext cx="8229600" cy="497210"/>
          </a:xfrm>
        </p:spPr>
        <p:txBody>
          <a:bodyPr>
            <a:normAutofit fontScale="90000"/>
          </a:bodyPr>
          <a:lstStyle/>
          <a:p>
            <a:r>
              <a:rPr lang="nl-NL" dirty="0"/>
              <a:t>College ID</a:t>
            </a:r>
            <a:br>
              <a:rPr lang="nl-NL" dirty="0"/>
            </a:br>
            <a:r>
              <a:rPr lang="nl-NL" sz="1800" dirty="0">
                <a:latin typeface="TitilliumText22L Rg" pitchFamily="50" charset="0"/>
              </a:rPr>
              <a:t>One Card Solution</a:t>
            </a:r>
            <a:endParaRPr lang="nl-NL" sz="1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845022"/>
            <a:ext cx="3322712" cy="2886968"/>
          </a:xfrm>
        </p:spPr>
        <p:txBody>
          <a:bodyPr>
            <a:normAutofit/>
          </a:bodyPr>
          <a:lstStyle/>
          <a:p>
            <a:r>
              <a:rPr lang="en-US" sz="1600" dirty="0"/>
              <a:t>Based on a fixed and affordable monthly fee</a:t>
            </a:r>
            <a:br>
              <a:rPr lang="en-US" sz="1600" dirty="0"/>
            </a:br>
            <a:endParaRPr lang="en-US" sz="1600" dirty="0"/>
          </a:p>
          <a:p>
            <a:r>
              <a:rPr lang="en-US" sz="1600" dirty="0"/>
              <a:t>Use of CardsOnline College ID in the Cloud</a:t>
            </a:r>
            <a:br>
              <a:rPr lang="en-US" sz="1600" dirty="0"/>
            </a:br>
            <a:endParaRPr lang="en-US" sz="1600" dirty="0"/>
          </a:p>
          <a:p>
            <a:r>
              <a:rPr lang="en-US" sz="1600" dirty="0"/>
              <a:t>Connection with your student administration or HR-system</a:t>
            </a:r>
            <a:br>
              <a:rPr lang="en-US" sz="1600" dirty="0"/>
            </a:br>
            <a:endParaRPr lang="en-US" sz="1600" dirty="0"/>
          </a:p>
          <a:p>
            <a:r>
              <a:rPr lang="en-US" sz="1600" dirty="0"/>
              <a:t>Get started right away!</a:t>
            </a:r>
          </a:p>
          <a:p>
            <a:endParaRPr lang="nl-NL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nl-NL" dirty="0"/>
          </a:p>
        </p:txBody>
      </p:sp>
      <p:pic>
        <p:nvPicPr>
          <p:cNvPr id="5" name="Afbeelding 4" descr="ID-Card-with-inf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88432" y="1894451"/>
            <a:ext cx="5220072" cy="21894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Afbeelding 18" descr="COL schedule with SP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39652" y="1043502"/>
            <a:ext cx="6264696" cy="3616478"/>
          </a:xfrm>
          <a:prstGeom prst="rect">
            <a:avLst/>
          </a:prstGeom>
        </p:spPr>
      </p:pic>
      <p:sp>
        <p:nvSpPr>
          <p:cNvPr id="16" name="Titel 15"/>
          <p:cNvSpPr>
            <a:spLocks noGrp="1"/>
          </p:cNvSpPr>
          <p:nvPr>
            <p:ph type="title"/>
          </p:nvPr>
        </p:nvSpPr>
        <p:spPr>
          <a:xfrm>
            <a:off x="457200" y="1066428"/>
            <a:ext cx="4186808" cy="497210"/>
          </a:xfrm>
        </p:spPr>
        <p:txBody>
          <a:bodyPr/>
          <a:lstStyle/>
          <a:p>
            <a:r>
              <a:rPr lang="nl-NL" dirty="0"/>
              <a:t>The CardsOnline Solution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CardsOnline packages</a:t>
            </a:r>
          </a:p>
        </p:txBody>
      </p:sp>
      <p:graphicFrame>
        <p:nvGraphicFramePr>
          <p:cNvPr id="13" name="Diagram 12"/>
          <p:cNvGraphicFramePr/>
          <p:nvPr/>
        </p:nvGraphicFramePr>
        <p:xfrm>
          <a:off x="899592" y="1779662"/>
          <a:ext cx="7488832" cy="2304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Tijdelijke aanduiding voor inhoud 7" descr="CardsOnline-Service-Port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1792681"/>
            <a:ext cx="5987207" cy="3011317"/>
          </a:xfrm>
          <a:prstGeom prst="rect">
            <a:avLst/>
          </a:prstGeo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57200" y="1138436"/>
            <a:ext cx="8229600" cy="497210"/>
          </a:xfrm>
        </p:spPr>
        <p:txBody>
          <a:bodyPr>
            <a:normAutofit fontScale="90000"/>
          </a:bodyPr>
          <a:lstStyle/>
          <a:p>
            <a:r>
              <a:rPr lang="nl-NL" dirty="0"/>
              <a:t>CardsOnline Service Portal</a:t>
            </a:r>
            <a:br>
              <a:rPr lang="nl-NL" dirty="0"/>
            </a:br>
            <a:r>
              <a:rPr lang="nl-NL" sz="1800" dirty="0">
                <a:latin typeface="TitilliumText22L Rg" pitchFamily="50" charset="0"/>
              </a:rPr>
              <a:t>A service for your card holders</a:t>
            </a:r>
          </a:p>
        </p:txBody>
      </p:sp>
      <p:sp>
        <p:nvSpPr>
          <p:cNvPr id="9" name="Tijdelijke aanduiding voor inhoud 8"/>
          <p:cNvSpPr>
            <a:spLocks noGrp="1"/>
          </p:cNvSpPr>
          <p:nvPr>
            <p:ph idx="1"/>
          </p:nvPr>
        </p:nvSpPr>
        <p:spPr>
          <a:xfrm>
            <a:off x="457200" y="1845022"/>
            <a:ext cx="4330824" cy="2886968"/>
          </a:xfrm>
        </p:spPr>
        <p:txBody>
          <a:bodyPr>
            <a:normAutofit lnSpcReduction="10000"/>
          </a:bodyPr>
          <a:lstStyle/>
          <a:p>
            <a:r>
              <a:rPr lang="en-US" sz="1600" dirty="0"/>
              <a:t>Use the service on mobile, tablet and PC.</a:t>
            </a:r>
            <a:br>
              <a:rPr lang="en-US" sz="1600" dirty="0"/>
            </a:br>
            <a:endParaRPr lang="en-US" sz="1600" dirty="0"/>
          </a:p>
          <a:p>
            <a:r>
              <a:rPr lang="en-US" sz="1600" dirty="0"/>
              <a:t>Customize to the look and feel of your organization.</a:t>
            </a:r>
            <a:br>
              <a:rPr lang="en-US" sz="1600" dirty="0"/>
            </a:br>
            <a:endParaRPr lang="en-US" sz="1600" dirty="0"/>
          </a:p>
          <a:p>
            <a:r>
              <a:rPr lang="en-US" sz="1600" dirty="0"/>
              <a:t>Send notifications and requests to your </a:t>
            </a:r>
            <a:br>
              <a:rPr lang="en-US" sz="1600" dirty="0"/>
            </a:br>
            <a:r>
              <a:rPr lang="en-US" sz="1600" dirty="0"/>
              <a:t>card holders.</a:t>
            </a:r>
            <a:br>
              <a:rPr lang="en-US" sz="1600" dirty="0"/>
            </a:br>
            <a:endParaRPr lang="en-US" sz="1600" dirty="0"/>
          </a:p>
          <a:p>
            <a:r>
              <a:rPr lang="en-US" sz="1600" dirty="0"/>
              <a:t>Receive card reports and requests from your card holders.</a:t>
            </a:r>
            <a:br>
              <a:rPr lang="en-US" sz="1600" dirty="0"/>
            </a:b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845022"/>
            <a:ext cx="3898776" cy="2886968"/>
          </a:xfrm>
        </p:spPr>
        <p:txBody>
          <a:bodyPr>
            <a:normAutofit/>
          </a:bodyPr>
          <a:lstStyle/>
          <a:p>
            <a:pPr fontAlgn="base"/>
            <a:r>
              <a:rPr lang="en-US" sz="1600" dirty="0"/>
              <a:t>A user friendly experience optimized for smart devices.</a:t>
            </a:r>
          </a:p>
          <a:p>
            <a:pPr fontAlgn="base"/>
            <a:endParaRPr lang="en-US" sz="1600" dirty="0"/>
          </a:p>
          <a:p>
            <a:pPr fontAlgn="base"/>
            <a:r>
              <a:rPr lang="en-US" sz="1600" dirty="0"/>
              <a:t>The CardsOnline Service Portal makes enrolment completion faster</a:t>
            </a:r>
            <a:br>
              <a:rPr lang="en-US" sz="1600" dirty="0"/>
            </a:br>
            <a:endParaRPr lang="en-US" sz="1600" dirty="0"/>
          </a:p>
          <a:p>
            <a:pPr fontAlgn="base"/>
            <a:r>
              <a:rPr lang="en-US" sz="1600" dirty="0"/>
              <a:t>Reduces the administrative load</a:t>
            </a:r>
            <a:br>
              <a:rPr lang="en-US" sz="1600" dirty="0"/>
            </a:br>
            <a:endParaRPr lang="en-US" sz="1600" dirty="0"/>
          </a:p>
          <a:p>
            <a:pPr fontAlgn="base"/>
            <a:r>
              <a:rPr lang="en-US" sz="1600" dirty="0"/>
              <a:t>Card holders can add data and a photo in their own time.</a:t>
            </a:r>
          </a:p>
          <a:p>
            <a:pPr fontAlgn="base"/>
            <a:endParaRPr lang="en-US" sz="1600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57200" y="1138436"/>
            <a:ext cx="8229600" cy="497210"/>
          </a:xfrm>
        </p:spPr>
        <p:txBody>
          <a:bodyPr>
            <a:normAutofit fontScale="90000"/>
          </a:bodyPr>
          <a:lstStyle/>
          <a:p>
            <a:r>
              <a:rPr lang="nl-NL" dirty="0"/>
              <a:t>CardsOnline Service Portal</a:t>
            </a:r>
            <a:br>
              <a:rPr lang="nl-NL" dirty="0"/>
            </a:br>
            <a:r>
              <a:rPr lang="nl-NL" sz="1800" dirty="0">
                <a:latin typeface="TitilliumText22L Rg" pitchFamily="50" charset="0"/>
              </a:rPr>
              <a:t>A service for your card holders</a:t>
            </a:r>
            <a:endParaRPr lang="en-US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066428"/>
            <a:ext cx="3754760" cy="497210"/>
          </a:xfrm>
        </p:spPr>
        <p:txBody>
          <a:bodyPr/>
          <a:lstStyle/>
          <a:p>
            <a:r>
              <a:rPr lang="nl-NL" dirty="0"/>
              <a:t>CardsOnline Service Portal</a:t>
            </a:r>
          </a:p>
        </p:txBody>
      </p:sp>
      <p:sp>
        <p:nvSpPr>
          <p:cNvPr id="12" name="Tijdelijke aanduiding voor inhoud 1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1700" dirty="0"/>
              <a:t>Notifications</a:t>
            </a:r>
            <a:br>
              <a:rPr lang="en-US" sz="1700" dirty="0"/>
            </a:br>
            <a:endParaRPr lang="en-US" sz="1700" dirty="0"/>
          </a:p>
          <a:p>
            <a:r>
              <a:rPr lang="en-US" sz="1700" dirty="0"/>
              <a:t>Edit my data</a:t>
            </a:r>
            <a:br>
              <a:rPr lang="en-US" sz="1700" dirty="0"/>
            </a:br>
            <a:endParaRPr lang="en-US" sz="1700" dirty="0"/>
          </a:p>
          <a:p>
            <a:r>
              <a:rPr lang="en-US" sz="1700" dirty="0"/>
              <a:t>Request new card</a:t>
            </a:r>
            <a:br>
              <a:rPr lang="en-US" sz="1700" dirty="0"/>
            </a:br>
            <a:endParaRPr lang="en-US" sz="1700" dirty="0"/>
          </a:p>
          <a:p>
            <a:r>
              <a:rPr lang="en-US" sz="1700" dirty="0"/>
              <a:t>Balance check</a:t>
            </a:r>
            <a:br>
              <a:rPr lang="en-US" sz="1700" dirty="0"/>
            </a:br>
            <a:endParaRPr lang="en-US" sz="1700" dirty="0"/>
          </a:p>
          <a:p>
            <a:r>
              <a:rPr lang="en-US" sz="1700" dirty="0"/>
              <a:t>Confirm card reception</a:t>
            </a:r>
            <a:br>
              <a:rPr lang="en-US" sz="1700" dirty="0"/>
            </a:br>
            <a:endParaRPr lang="en-US" sz="1700" dirty="0"/>
          </a:p>
          <a:p>
            <a:r>
              <a:rPr lang="en-US" sz="1700" dirty="0"/>
              <a:t>Temporary card block</a:t>
            </a:r>
          </a:p>
          <a:p>
            <a:endParaRPr lang="nl-NL" dirty="0"/>
          </a:p>
        </p:txBody>
      </p:sp>
      <p:pic>
        <p:nvPicPr>
          <p:cNvPr id="13" name="Tijdelijke aanduiding voor inhoud 7" descr="screenshot_van_COL_service_portal_iPa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8144" y="1039425"/>
            <a:ext cx="2688980" cy="3764573"/>
          </a:xfrm>
          <a:prstGeom prst="rect">
            <a:avLst/>
          </a:prstGeom>
        </p:spPr>
      </p:pic>
      <p:pic>
        <p:nvPicPr>
          <p:cNvPr id="14" name="Afbeelding 13" descr="Col-Service-Portal-for-iPhone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96996" y="1923678"/>
            <a:ext cx="1357177" cy="264375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CardsOnline-Pack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2629095"/>
            <a:ext cx="4932040" cy="2173678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/>
        </p:nvGraphicFramePr>
        <p:xfrm>
          <a:off x="4427984" y="1203598"/>
          <a:ext cx="4968552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467544" y="987574"/>
            <a:ext cx="3312368" cy="792088"/>
          </a:xfrm>
        </p:spPr>
        <p:txBody>
          <a:bodyPr>
            <a:normAutofit fontScale="90000"/>
          </a:bodyPr>
          <a:lstStyle/>
          <a:p>
            <a:br>
              <a:rPr lang="nl-NL" dirty="0"/>
            </a:br>
            <a:br>
              <a:rPr lang="nl-NL" dirty="0"/>
            </a:br>
            <a:r>
              <a:rPr lang="nl-NL" dirty="0"/>
              <a:t>ID Solutions</a:t>
            </a:r>
            <a:br>
              <a:rPr lang="nl-NL" dirty="0"/>
            </a:br>
            <a:r>
              <a:rPr lang="nl-NL" sz="1800" dirty="0">
                <a:latin typeface="TitilliumText22L Rg" pitchFamily="50" charset="0"/>
              </a:rPr>
              <a:t>Vertical Education</a:t>
            </a:r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dirty="0"/>
              <a:t>ScreenCheck offers specific ID solutions for example the Vertical Education.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38436"/>
            <a:ext cx="3898776" cy="497210"/>
          </a:xfrm>
        </p:spPr>
        <p:txBody>
          <a:bodyPr>
            <a:normAutofit fontScale="90000"/>
          </a:bodyPr>
          <a:lstStyle/>
          <a:p>
            <a:r>
              <a:rPr lang="nl-NL" dirty="0"/>
              <a:t>CardsOnline K-12 ID</a:t>
            </a:r>
            <a:br>
              <a:rPr lang="nl-NL" dirty="0"/>
            </a:br>
            <a:r>
              <a:rPr lang="nl-NL" sz="1800" dirty="0">
                <a:latin typeface="TitilliumText22L Rg" pitchFamily="50" charset="0"/>
              </a:rPr>
              <a:t>Create a safe place to learn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845022"/>
            <a:ext cx="3898776" cy="2886968"/>
          </a:xfrm>
        </p:spPr>
        <p:txBody>
          <a:bodyPr>
            <a:normAutofit/>
          </a:bodyPr>
          <a:lstStyle/>
          <a:p>
            <a:r>
              <a:rPr lang="en-US" sz="1600" dirty="0"/>
              <a:t>Create a safe and secure teach and learn environment </a:t>
            </a:r>
            <a:br>
              <a:rPr lang="en-US" sz="1600" dirty="0"/>
            </a:br>
            <a:r>
              <a:rPr lang="en-US" sz="1600" dirty="0"/>
              <a:t> </a:t>
            </a:r>
          </a:p>
          <a:p>
            <a:r>
              <a:rPr lang="en-US" sz="1600" dirty="0"/>
              <a:t>Online access and management of card holders data.</a:t>
            </a:r>
          </a:p>
          <a:p>
            <a:endParaRPr lang="en-US" sz="1600" dirty="0"/>
          </a:p>
          <a:p>
            <a:r>
              <a:rPr lang="en-US" sz="1600" dirty="0"/>
              <a:t>Setup for multiple locations, </a:t>
            </a:r>
            <a:br>
              <a:rPr lang="en-US" sz="1600" dirty="0"/>
            </a:br>
            <a:r>
              <a:rPr lang="en-US" sz="1600" dirty="0"/>
              <a:t>that can have their own brand </a:t>
            </a:r>
            <a:br>
              <a:rPr lang="en-US" sz="1600" dirty="0"/>
            </a:br>
            <a:r>
              <a:rPr lang="en-US" sz="1600" dirty="0"/>
              <a:t>and card design.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nl-NL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38436"/>
            <a:ext cx="4258816" cy="497210"/>
          </a:xfrm>
        </p:spPr>
        <p:txBody>
          <a:bodyPr>
            <a:normAutofit fontScale="90000"/>
          </a:bodyPr>
          <a:lstStyle/>
          <a:p>
            <a:r>
              <a:rPr lang="nl-NL" dirty="0"/>
              <a:t>CardsOnline K-12 ID</a:t>
            </a:r>
            <a:br>
              <a:rPr lang="nl-NL" dirty="0"/>
            </a:br>
            <a:r>
              <a:rPr lang="nl-NL" sz="1800" dirty="0">
                <a:latin typeface="TitilliumText22L Rg" pitchFamily="50" charset="0"/>
              </a:rPr>
              <a:t>Create a safe place to learn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851670"/>
            <a:ext cx="3898776" cy="2886968"/>
          </a:xfrm>
        </p:spPr>
        <p:txBody>
          <a:bodyPr>
            <a:normAutofit/>
          </a:bodyPr>
          <a:lstStyle/>
          <a:p>
            <a:r>
              <a:rPr lang="en-US" sz="1600" dirty="0"/>
              <a:t>Based on a fixed and </a:t>
            </a:r>
            <a:br>
              <a:rPr lang="en-US" sz="1600" dirty="0"/>
            </a:br>
            <a:r>
              <a:rPr lang="en-US" sz="1600" dirty="0"/>
              <a:t>low monthly fee</a:t>
            </a:r>
          </a:p>
          <a:p>
            <a:endParaRPr lang="nl-NL" sz="1600" dirty="0"/>
          </a:p>
          <a:p>
            <a:r>
              <a:rPr lang="en-US" sz="1600" dirty="0"/>
              <a:t>Use of CardsOnline K-12 ID </a:t>
            </a:r>
            <a:br>
              <a:rPr lang="en-US" sz="1600" dirty="0"/>
            </a:br>
            <a:r>
              <a:rPr lang="en-US" sz="1600" dirty="0"/>
              <a:t>in the Cloud</a:t>
            </a:r>
          </a:p>
          <a:p>
            <a:endParaRPr lang="en-US" sz="1600" dirty="0"/>
          </a:p>
          <a:p>
            <a:r>
              <a:rPr lang="en-US" sz="1600" dirty="0"/>
              <a:t>Low costs per card </a:t>
            </a:r>
            <a:br>
              <a:rPr lang="en-US" sz="1600" dirty="0"/>
            </a:br>
            <a:endParaRPr lang="en-US" sz="1600" dirty="0"/>
          </a:p>
          <a:p>
            <a:r>
              <a:rPr lang="en-US" sz="1600" dirty="0"/>
              <a:t>Get started right away!</a:t>
            </a:r>
          </a:p>
          <a:p>
            <a:endParaRPr lang="nl-NL" sz="1600" dirty="0"/>
          </a:p>
        </p:txBody>
      </p:sp>
      <p:pic>
        <p:nvPicPr>
          <p:cNvPr id="4" name="Afbeelding 3" descr="Elementry-car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1580954"/>
            <a:ext cx="3851920" cy="307902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ScreenCheck Email">
      <a:dk1>
        <a:srgbClr val="000000"/>
      </a:dk1>
      <a:lt1>
        <a:srgbClr val="FFFFFF"/>
      </a:lt1>
      <a:dk2>
        <a:srgbClr val="282727"/>
      </a:dk2>
      <a:lt2>
        <a:srgbClr val="FFFFFF"/>
      </a:lt2>
      <a:accent1>
        <a:srgbClr val="3291C5"/>
      </a:accent1>
      <a:accent2>
        <a:srgbClr val="12B5B3"/>
      </a:accent2>
      <a:accent3>
        <a:srgbClr val="62BF76"/>
      </a:accent3>
      <a:accent4>
        <a:srgbClr val="A2CF46"/>
      </a:accent4>
      <a:accent5>
        <a:srgbClr val="F3C325"/>
      </a:accent5>
      <a:accent6>
        <a:srgbClr val="EA8B19"/>
      </a:accent6>
      <a:hlink>
        <a:srgbClr val="000000"/>
      </a:hlink>
      <a:folHlink>
        <a:srgbClr val="7F7F7F"/>
      </a:folHlink>
    </a:clrScheme>
    <a:fontScheme name="CardsOnline Corporate">
      <a:majorFont>
        <a:latin typeface="TitilliumText22L Xb"/>
        <a:ea typeface=""/>
        <a:cs typeface=""/>
      </a:majorFont>
      <a:minorFont>
        <a:latin typeface="Calibri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168</Words>
  <Application>Microsoft Office PowerPoint</Application>
  <PresentationFormat>On-screen Show (16:9)</PresentationFormat>
  <Paragraphs>79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TitilliumText22L Rg</vt:lpstr>
      <vt:lpstr>TitilliumText22L Xb</vt:lpstr>
      <vt:lpstr>Office-thema</vt:lpstr>
      <vt:lpstr>Education</vt:lpstr>
      <vt:lpstr>The CardsOnline Solution</vt:lpstr>
      <vt:lpstr>CardsOnline packages</vt:lpstr>
      <vt:lpstr>CardsOnline Service Portal A service for your card holders</vt:lpstr>
      <vt:lpstr>CardsOnline Service Portal A service for your card holders</vt:lpstr>
      <vt:lpstr>CardsOnline Service Portal</vt:lpstr>
      <vt:lpstr>  ID Solutions Vertical Education</vt:lpstr>
      <vt:lpstr>CardsOnline K-12 ID Create a safe place to learn</vt:lpstr>
      <vt:lpstr>CardsOnline K-12 ID Create a safe place to learn</vt:lpstr>
      <vt:lpstr>CardsOnline College ID One Card Solution</vt:lpstr>
      <vt:lpstr>College ID One Card Solution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Margriet</dc:creator>
  <cp:lastModifiedBy>Margriet Spriensma</cp:lastModifiedBy>
  <cp:revision>67</cp:revision>
  <dcterms:created xsi:type="dcterms:W3CDTF">2015-10-07T08:01:46Z</dcterms:created>
  <dcterms:modified xsi:type="dcterms:W3CDTF">2018-08-06T09:15:32Z</dcterms:modified>
</cp:coreProperties>
</file>